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0"/>
  </p:sldMasterIdLst>
  <p:notesMasterIdLst>
    <p:notesMasterId r:id="rId12"/>
  </p:notesMasterIdLst>
  <p:handoutMasterIdLst>
    <p:handoutMasterId r:id="rId13"/>
  </p:handoutMasterIdLst>
  <p:sldIdLst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mytro Lieshonok" initials="DL" lastIdx="2" clrIdx="0">
    <p:extLst>
      <p:ext uri="{19B8F6BF-5375-455C-9EA6-DF929625EA0E}">
        <p15:presenceInfo xmlns:p15="http://schemas.microsoft.com/office/powerpoint/2012/main" userId="Dmytro Lieshono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73F8A54-F971-430D-9108-034FE38666E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Styl jasny 1 — Ak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 jasny 3 — Ak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73F8A54-F971-430D-9108-034FE38666EA}" styleName="ABB Default Table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30000" cmpd="sng">
              <a:solidFill>
                <a:schemeClr val="dk1"/>
              </a:solidFill>
            </a:ln>
          </a:top>
          <a:bottom>
            <a:ln w="0" cmpd="sng">
              <a:solidFill>
                <a:schemeClr val="dk1"/>
              </a:solidFill>
            </a:ln>
          </a:bottom>
          <a:insideH>
            <a:ln w="50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/>
          </a:solidFill>
        </a:fill>
      </a:tcStyle>
    </a:band1V>
    <a:band2V>
      <a:tcStyle>
        <a:tcBdr/>
      </a:tcStyle>
    </a:band2V>
    <a:lastCol>
      <a:tcTxStyle b="off">
        <a:fontRef idx="minor">
          <a:schemeClr val="dk1"/>
        </a:fontRef>
        <a:schemeClr val="dk1"/>
      </a:tcTxStyle>
      <a:tcStyle>
        <a:tcBdr/>
        <a:fill>
          <a:solidFill>
            <a:schemeClr val="accent5"/>
          </a:solidFill>
        </a:fill>
      </a:tcStyle>
    </a:lastCol>
    <a:firstCol>
      <a:tcTxStyle b="off">
        <a:fontRef idx="minor">
          <a:schemeClr val="dk1"/>
        </a:fontRef>
        <a:schemeClr val="dk1"/>
      </a:tcTxStyle>
      <a:tcStyle>
        <a:tcBdr/>
        <a:fill>
          <a:solidFill>
            <a:schemeClr val="accent5"/>
          </a:solidFill>
        </a:fill>
      </a:tcStyle>
    </a:firstCol>
    <a:lastRow>
      <a:tcTxStyle b="off">
        <a:fontRef idx="minor">
          <a:prstClr val="black"/>
        </a:fontRef>
        <a:schemeClr val="dk1"/>
      </a:tcTxStyle>
      <a:tcStyle>
        <a:tcBdr/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dk1"/>
      </a:tcTxStyle>
      <a:tcStyle>
        <a:tcBdr>
          <a:bottom>
            <a:ln w="5000" cmpd="sng">
              <a:solidFill>
                <a:schemeClr val="dk1"/>
              </a:solidFill>
            </a:ln>
          </a:bottom>
        </a:tcBdr>
        <a:fill>
          <a:solidFill>
            <a:schemeClr val="l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73" autoAdjust="0"/>
  </p:normalViewPr>
  <p:slideViewPr>
    <p:cSldViewPr snapToGrid="0" snapToObjects="1" showGuides="1">
      <p:cViewPr varScale="1">
        <p:scale>
          <a:sx n="63" d="100"/>
          <a:sy n="63" d="100"/>
        </p:scale>
        <p:origin x="804" y="44"/>
      </p:cViewPr>
      <p:guideLst/>
    </p:cSldViewPr>
  </p:slideViewPr>
  <p:outlineViewPr>
    <p:cViewPr>
      <p:scale>
        <a:sx n="33" d="100"/>
        <a:sy n="33" d="100"/>
      </p:scale>
      <p:origin x="0" y="-9438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5298"/>
    </p:cViewPr>
  </p:sorterViewPr>
  <p:notesViewPr>
    <p:cSldViewPr snapToGrid="0" snapToObjects="1" showGuides="1">
      <p:cViewPr varScale="1">
        <p:scale>
          <a:sx n="91" d="100"/>
          <a:sy n="91" d="100"/>
        </p:scale>
        <p:origin x="367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customXml" Target="../customXml/item7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1.xml"/><Relationship Id="rId5" Type="http://schemas.openxmlformats.org/officeDocument/2006/relationships/customXml" Target="../customXml/item5.xml"/><Relationship Id="rId15" Type="http://schemas.openxmlformats.org/officeDocument/2006/relationships/presProps" Target="presProps.xml"/><Relationship Id="rId10" Type="http://schemas.openxmlformats.org/officeDocument/2006/relationships/slideMaster" Target="slideMasters/slideMaster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gray"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BBvoice" panose="020D0603020503020204" pitchFamily="34" charset="0"/>
              <a:ea typeface="ABBvoice" panose="020D0603020503020204" pitchFamily="34" charset="0"/>
              <a:cs typeface="ABBvoice" panose="020D0603020503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gray"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490A3-8906-4C15-BA06-29841194A30F}" type="datetimeFigureOut">
              <a:rPr lang="en-US" smtClean="0">
                <a:latin typeface="ABBvoice" panose="020D0603020503020204" pitchFamily="34" charset="0"/>
                <a:ea typeface="ABBvoice" panose="020D0603020503020204" pitchFamily="34" charset="0"/>
                <a:cs typeface="ABBvoice" panose="020D0603020503020204" pitchFamily="34" charset="0"/>
              </a:rPr>
              <a:t>7/1/2024</a:t>
            </a:fld>
            <a:endParaRPr lang="en-US" dirty="0">
              <a:latin typeface="ABBvoice" panose="020D0603020503020204" pitchFamily="34" charset="0"/>
              <a:ea typeface="ABBvoice" panose="020D0603020503020204" pitchFamily="34" charset="0"/>
              <a:cs typeface="ABBvoice" panose="020D0603020503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gray"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BBvoice" panose="020D0603020503020204" pitchFamily="34" charset="0"/>
              <a:ea typeface="ABBvoice" panose="020D0603020503020204" pitchFamily="34" charset="0"/>
              <a:cs typeface="ABBvoice" panose="020D0603020503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gray"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BD733-F72C-4484-8056-9C6167F848BC}" type="slidenum">
              <a:rPr lang="en-US" smtClean="0">
                <a:latin typeface="ABBvoice" panose="020D0603020503020204" pitchFamily="34" charset="0"/>
                <a:ea typeface="ABBvoice" panose="020D0603020503020204" pitchFamily="34" charset="0"/>
                <a:cs typeface="ABBvoice" panose="020D0603020503020204" pitchFamily="34" charset="0"/>
              </a:rPr>
              <a:t>‹#›</a:t>
            </a:fld>
            <a:endParaRPr lang="en-US" dirty="0">
              <a:latin typeface="ABBvoice" panose="020D0603020503020204" pitchFamily="34" charset="0"/>
              <a:ea typeface="ABBvoice" panose="020D0603020503020204" pitchFamily="34" charset="0"/>
              <a:cs typeface="ABBvoice" panose="020D06030205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611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gray"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BBvoice" panose="020D0603020503020204" pitchFamily="34" charset="0"/>
                <a:ea typeface="ABBvoice" panose="020D0603020503020204" pitchFamily="34" charset="0"/>
                <a:cs typeface="ABBvoice" panose="020D06030205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gray"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BBvoice" panose="020D0603020503020204" pitchFamily="34" charset="0"/>
                <a:ea typeface="ABBvoice" panose="020D0603020503020204" pitchFamily="34" charset="0"/>
                <a:cs typeface="ABBvoice" panose="020D0603020503020204" pitchFamily="34" charset="0"/>
              </a:defRPr>
            </a:lvl1pPr>
          </a:lstStyle>
          <a:p>
            <a:fld id="{7B9B1A6A-6BBE-4409-8C9E-DA0703379151}" type="datetimeFigureOut">
              <a:rPr lang="en-US" smtClean="0"/>
              <a:pPr/>
              <a:t>7/1/2024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383822" y="685800"/>
            <a:ext cx="6096000" cy="3429000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383822" y="4343400"/>
            <a:ext cx="6090356" cy="41148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gray"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BBvoice" panose="020D0603020503020204" pitchFamily="34" charset="0"/>
                <a:ea typeface="ABBvoice" panose="020D0603020503020204" pitchFamily="34" charset="0"/>
                <a:cs typeface="ABBvoice" panose="020D06030205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gray"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BBvoice" panose="020D0603020503020204" pitchFamily="34" charset="0"/>
                <a:ea typeface="ABBvoice" panose="020D0603020503020204" pitchFamily="34" charset="0"/>
                <a:cs typeface="ABBvoice" panose="020D0603020503020204" pitchFamily="34" charset="0"/>
              </a:defRPr>
            </a:lvl1pPr>
          </a:lstStyle>
          <a:p>
            <a:fld id="{3A94E69C-C28A-4BE6-BE89-71D8FB2035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885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defRPr sz="1200" kern="1200">
        <a:solidFill>
          <a:schemeClr val="tx1"/>
        </a:solidFill>
        <a:latin typeface="ABBvoice" panose="020D0603020503020204" pitchFamily="34" charset="0"/>
        <a:ea typeface="ABBvoice" panose="020D0603020503020204" pitchFamily="34" charset="0"/>
        <a:cs typeface="ABBvoice" panose="020D0603020503020204" pitchFamily="34" charset="0"/>
      </a:defRPr>
    </a:lvl1pPr>
    <a:lvl2pPr marL="180000" indent="-180000" algn="l" defTabSz="914400" rtl="0" eaLnBrk="1" latinLnBrk="0" hangingPunct="1">
      <a:buFont typeface="ABBvoiceOffice" panose="020D0603020503020204" pitchFamily="34" charset="0"/>
      <a:buChar char="–"/>
      <a:defRPr sz="1200" kern="1200">
        <a:solidFill>
          <a:schemeClr val="tx1"/>
        </a:solidFill>
        <a:latin typeface="ABBvoice" panose="020D0603020503020204" pitchFamily="34" charset="0"/>
        <a:ea typeface="ABBvoice" panose="020D0603020503020204" pitchFamily="34" charset="0"/>
        <a:cs typeface="ABBvoice" panose="020D0603020503020204" pitchFamily="34" charset="0"/>
      </a:defRPr>
    </a:lvl2pPr>
    <a:lvl3pPr marL="360000" indent="-180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ABBvoice" panose="020D0603020503020204" pitchFamily="34" charset="0"/>
        <a:ea typeface="ABBvoice" panose="020D0603020503020204" pitchFamily="34" charset="0"/>
        <a:cs typeface="ABBvoice" panose="020D0603020503020204" pitchFamily="34" charset="0"/>
      </a:defRPr>
    </a:lvl3pPr>
    <a:lvl4pPr marL="360000" indent="-180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ABBvoice" panose="020D0603020503020204" pitchFamily="34" charset="0"/>
        <a:ea typeface="ABBvoice" panose="020D0603020503020204" pitchFamily="34" charset="0"/>
        <a:cs typeface="ABBvoice" panose="020D0603020503020204" pitchFamily="34" charset="0"/>
      </a:defRPr>
    </a:lvl4pPr>
    <a:lvl5pPr marL="360000" indent="-180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ABBvoice" panose="020D0603020503020204" pitchFamily="34" charset="0"/>
        <a:ea typeface="ABBvoice" panose="020D0603020503020204" pitchFamily="34" charset="0"/>
        <a:cs typeface="ABBvoice" panose="020D0603020503020204" pitchFamily="34" charset="0"/>
      </a:defRPr>
    </a:lvl5pPr>
    <a:lvl6pPr marL="360000" indent="-180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360000" indent="-180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60000" indent="-180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0000" indent="-180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hart&#10;&#10;Description automatically generated with medium confidence">
            <a:extLst>
              <a:ext uri="{FF2B5EF4-FFF2-40B4-BE49-F238E27FC236}">
                <a16:creationId xmlns:a16="http://schemas.microsoft.com/office/drawing/2014/main" id="{83AD3074-4AEC-4AC2-A26D-D25764BFE9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272EA1-7C97-4CB4-A2F2-14BEE5DCB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5325037"/>
            <a:ext cx="9787525" cy="486000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 noProof="0" dirty="0"/>
              <a:t>Click to edit Master title style</a:t>
            </a:r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B5F8F87-3B65-4B62-9068-930D3EF1A8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200" y="5808186"/>
            <a:ext cx="9787525" cy="486000"/>
          </a:xfrm>
        </p:spPr>
        <p:txBody>
          <a:bodyPr lIns="0"/>
          <a:lstStyle>
            <a:lvl1pPr>
              <a:defRPr sz="32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7E904-B25D-407B-9176-B1EC3BAEEC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1200" y="5136445"/>
            <a:ext cx="9787525" cy="185926"/>
          </a:xfrm>
        </p:spPr>
        <p:txBody>
          <a:bodyPr lIns="0" anchor="t"/>
          <a:lstStyle>
            <a:lvl1pPr>
              <a:spcBef>
                <a:spcPts val="0"/>
              </a:spcBef>
              <a:defRPr sz="1200" cap="all" spc="200" baseline="0"/>
            </a:lvl1pPr>
          </a:lstStyle>
          <a:p>
            <a:pPr lvl="0"/>
            <a:r>
              <a:rPr lang="en-US" noProof="0" dirty="0"/>
              <a:t>DATE OR OTHER INFORMATION – THIS LINE IS NOT OBLIGATORY</a:t>
            </a:r>
            <a:endParaRPr lang="en-US"/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D8540927-FEEA-4930-9813-BB60C05739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3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6F4C580F-76F7-40E8-ADEA-2D8C9B25F850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CEA8885D-4C24-47AF-B750-4596970023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24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 hidden="1">
            <a:extLst>
              <a:ext uri="{FF2B5EF4-FFF2-40B4-BE49-F238E27FC236}">
                <a16:creationId xmlns:a16="http://schemas.microsoft.com/office/drawing/2014/main" id="{2EAECFDD-505B-4910-A185-543B03579F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2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F669D9C2-663A-4AF6-89C3-C44AB453F707}"/>
              </a:ext>
            </a:extLst>
          </p:cNvPr>
          <p:cNvSpPr txBox="1">
            <a:spLocks/>
          </p:cNvSpPr>
          <p:nvPr userDrawn="1"/>
        </p:nvSpPr>
        <p:spPr>
          <a:xfrm>
            <a:off x="331199" y="4900566"/>
            <a:ext cx="406799" cy="45719"/>
          </a:xfrm>
          <a:prstGeom prst="rect">
            <a:avLst/>
          </a:prstGeom>
        </p:spPr>
        <p:txBody>
          <a:bodyPr lIns="0" tIns="0" rIns="0" bIns="540000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—</a:t>
            </a:r>
            <a:endParaRPr lang="en-US"/>
          </a:p>
        </p:txBody>
      </p:sp>
      <p:pic>
        <p:nvPicPr>
          <p:cNvPr id="15" name="Logo">
            <a:extLst>
              <a:ext uri="{FF2B5EF4-FFF2-40B4-BE49-F238E27FC236}">
                <a16:creationId xmlns:a16="http://schemas.microsoft.com/office/drawing/2014/main" id="{1D5A82AA-7C9A-430A-ADD8-F49D675E44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79643" y="6159885"/>
            <a:ext cx="873621" cy="335227"/>
          </a:xfrm>
          <a:prstGeom prst="rect">
            <a:avLst/>
          </a:prstGeom>
        </p:spPr>
      </p:pic>
      <p:sp>
        <p:nvSpPr>
          <p:cNvPr id="16" name="Textbox for metadata">
            <a:extLst>
              <a:ext uri="{FF2B5EF4-FFF2-40B4-BE49-F238E27FC236}">
                <a16:creationId xmlns:a16="http://schemas.microsoft.com/office/drawing/2014/main" id="{932E1283-5E1D-4454-90E0-0EB77DB007AD}"/>
              </a:ext>
            </a:extLst>
          </p:cNvPr>
          <p:cNvSpPr txBox="1">
            <a:spLocks/>
          </p:cNvSpPr>
          <p:nvPr userDrawn="1"/>
        </p:nvSpPr>
        <p:spPr>
          <a:xfrm>
            <a:off x="331196" y="6548400"/>
            <a:ext cx="4680000" cy="1188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8" name="Copyright" descr="{&#10; &quot;SkabelonDesign&quot;: {&#10; &quot;textualValue&quot;: &quot;&lt;s&gt;&lt;![CDATA[© ]]&gt;&lt;/s&gt;&lt;key1/&gt;&lt;s&gt;&lt;![CDATA[ ]]&gt;&lt;/s&gt;&lt;key2/&gt;&lt;s&gt;&lt;![CDATA[. All rights reserved.]]&gt;&lt;/s&gt;&quot;,&#10; &quot;bindingCollection&quot;: {&#10; &quot;key1&quot;: {&quot;SkabelonDesign&quot;:{&quot;type&quot;:&quot;Date&quot;,&quot;ignoreBlank&quot;:&quot;true&quot;,&quot;binding&quot;:&quot;Doc.DateTime.Today&quot;,&quot;format&quot;:&quot;yyyy&quot;}},&#10; &quot;key2&quot;: {&quot;SkabelonDesign&quot;:{&quot;type&quot;:&quot;Text&quot;,&quot;ignoreBlank&quot;:&quot;true&quot;,&quot;binding&quot;:&quot;Doc.Prop.BrandName&quot;}}&#10; }&#10; }&#10;}&#10;">
            <a:extLst>
              <a:ext uri="{FF2B5EF4-FFF2-40B4-BE49-F238E27FC236}">
                <a16:creationId xmlns:a16="http://schemas.microsoft.com/office/drawing/2014/main" id="{72AFD311-4076-40D0-970F-D430967AA3D8}"/>
              </a:ext>
            </a:extLst>
          </p:cNvPr>
          <p:cNvSpPr txBox="1"/>
          <p:nvPr userDrawn="1"/>
        </p:nvSpPr>
        <p:spPr bwMode="gray">
          <a:xfrm>
            <a:off x="329522" y="6523200"/>
            <a:ext cx="1745341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9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-1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2024 ABB. All rights reserved.</a:t>
            </a:r>
            <a:endParaRPr kumimoji="0" lang="en-US" sz="800" b="0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DocumentID" descr="{&#10; &quot;SkabelonDesign&quot;: {&#10; &quot;textualValue&quot;: &quot;&lt;key1/&gt;&quot;,&#10; &quot;bindingCollection&quot;: {&#10; &quot;key1&quot;: {&quot;SkabelonDesign&quot;:{&quot;type&quot;:&quot;Text&quot;,&quot;binding&quot;:&quot;PPMetadata&quot;}}&#10; }&#10; }&#10;}">
            <a:extLst>
              <a:ext uri="{FF2B5EF4-FFF2-40B4-BE49-F238E27FC236}">
                <a16:creationId xmlns:a16="http://schemas.microsoft.com/office/drawing/2014/main" id="{B586EEA8-ACB1-F614-9787-9EA929C4B8DD}"/>
              </a:ext>
            </a:extLst>
          </p:cNvPr>
          <p:cNvSpPr txBox="1"/>
          <p:nvPr userDrawn="1"/>
        </p:nvSpPr>
        <p:spPr bwMode="gray">
          <a:xfrm>
            <a:off x="2125496" y="6523200"/>
            <a:ext cx="1679368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800" noProof="0">
              <a:solidFill>
                <a:schemeClr val="tx1"/>
              </a:solidFill>
            </a:endParaRPr>
          </a:p>
        </p:txBody>
      </p:sp>
      <p:sp>
        <p:nvSpPr>
          <p:cNvPr id="8" name="Revision" descr="{&#10; &quot;SkabelonDesign&quot;: {&#10; &quot;textualValue&quot;: &quot;&lt;key1/&gt;&quot;,&#10; &quot;bindingCollection&quot;: {&#10; &quot;key1&quot;: {&quot;SkabelonDesign&quot;:{&quot;type&quot;:&quot;Text&quot;,&quot;binding&quot;:&quot;DocumentRevisionIdLabelAndValue&quot;}}&#10; }&#10; }&#10;}">
            <a:extLst>
              <a:ext uri="{FF2B5EF4-FFF2-40B4-BE49-F238E27FC236}">
                <a16:creationId xmlns:a16="http://schemas.microsoft.com/office/drawing/2014/main" id="{1BF7EFE7-336D-7B45-9CEE-623BE4221500}"/>
              </a:ext>
            </a:extLst>
          </p:cNvPr>
          <p:cNvSpPr txBox="1"/>
          <p:nvPr userDrawn="1"/>
        </p:nvSpPr>
        <p:spPr bwMode="gray">
          <a:xfrm>
            <a:off x="4143600" y="6523200"/>
            <a:ext cx="756000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l"/>
            <a:endParaRPr lang="en-US" sz="800" noProof="0" dirty="0">
              <a:solidFill>
                <a:schemeClr val="tx1"/>
              </a:solidFill>
            </a:endParaRPr>
          </a:p>
        </p:txBody>
      </p:sp>
      <p:pic>
        <p:nvPicPr>
          <p:cNvPr id="1607373130" name="Classification" descr="{&quot;templafy&quot;:{&quot;id&quot;:&quot;760c55d3-a348-4857-b536-4f2cead23cf6&quot;}}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200" y="367200"/>
            <a:ext cx="1530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5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 xmlns:asvg="http://schemas.microsoft.com/office/drawing/2016/SVG/main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D93B1FE-B926-469A-85A8-E00CA4FBFE9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36147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D08DEBF-5D94-4EC5-9268-53E64944E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4341600"/>
            <a:ext cx="9787525" cy="486000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 noProof="0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D1D0512A-9CA1-454B-B205-24CCE4C1BB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200" y="4827600"/>
            <a:ext cx="9787525" cy="1162800"/>
          </a:xfrm>
        </p:spPr>
        <p:txBody>
          <a:bodyPr lIns="0"/>
          <a:lstStyle>
            <a:lvl1pPr>
              <a:defRPr sz="32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/>
              <a:t>Click to add subtitle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4186AE2-439F-4822-BDFB-97546FD2D79E}"/>
              </a:ext>
            </a:extLst>
          </p:cNvPr>
          <p:cNvSpPr txBox="1">
            <a:spLocks/>
          </p:cNvSpPr>
          <p:nvPr userDrawn="1"/>
        </p:nvSpPr>
        <p:spPr>
          <a:xfrm>
            <a:off x="331199" y="4104000"/>
            <a:ext cx="406799" cy="45719"/>
          </a:xfrm>
          <a:prstGeom prst="rect">
            <a:avLst/>
          </a:prstGeom>
        </p:spPr>
        <p:txBody>
          <a:bodyPr lIns="0" tIns="0" rIns="0" bIns="540000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noProof="0"/>
              <a:t>—</a:t>
            </a:r>
            <a:endParaRPr lang="en-US"/>
          </a:p>
        </p:txBody>
      </p:sp>
      <p:sp>
        <p:nvSpPr>
          <p:cNvPr id="13" name="Date Placeholder 2" hidden="1">
            <a:extLst>
              <a:ext uri="{FF2B5EF4-FFF2-40B4-BE49-F238E27FC236}">
                <a16:creationId xmlns:a16="http://schemas.microsoft.com/office/drawing/2014/main" id="{86899F48-C911-4CD2-8537-1874E4E7FF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3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D0D1362E-CE78-4662-BA91-6D9EC4483C6D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16" name="Footer Placeholder 5" hidden="1">
            <a:extLst>
              <a:ext uri="{FF2B5EF4-FFF2-40B4-BE49-F238E27FC236}">
                <a16:creationId xmlns:a16="http://schemas.microsoft.com/office/drawing/2014/main" id="{7DCDF680-C48C-4D0A-9069-B2F60D63B7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24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7" name="Slide Number Placeholder 6" hidden="1">
            <a:extLst>
              <a:ext uri="{FF2B5EF4-FFF2-40B4-BE49-F238E27FC236}">
                <a16:creationId xmlns:a16="http://schemas.microsoft.com/office/drawing/2014/main" id="{0266C1C2-4C9C-4B41-96AD-AEADB16E34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2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Logo">
            <a:extLst>
              <a:ext uri="{FF2B5EF4-FFF2-40B4-BE49-F238E27FC236}">
                <a16:creationId xmlns:a16="http://schemas.microsoft.com/office/drawing/2014/main" id="{6E96A828-2243-44DA-97DD-66BBAE00B7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9643" y="6159885"/>
            <a:ext cx="873621" cy="335227"/>
          </a:xfrm>
          <a:prstGeom prst="rect">
            <a:avLst/>
          </a:prstGeom>
        </p:spPr>
      </p:pic>
      <p:sp>
        <p:nvSpPr>
          <p:cNvPr id="31" name="Textbox for metadata">
            <a:extLst>
              <a:ext uri="{FF2B5EF4-FFF2-40B4-BE49-F238E27FC236}">
                <a16:creationId xmlns:a16="http://schemas.microsoft.com/office/drawing/2014/main" id="{E3F50A39-4A37-4A8F-8A6D-C4F1265DDE55}"/>
              </a:ext>
            </a:extLst>
          </p:cNvPr>
          <p:cNvSpPr txBox="1">
            <a:spLocks/>
          </p:cNvSpPr>
          <p:nvPr userDrawn="1"/>
        </p:nvSpPr>
        <p:spPr>
          <a:xfrm>
            <a:off x="331196" y="6548400"/>
            <a:ext cx="4680000" cy="1188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 noProof="0">
              <a:solidFill>
                <a:schemeClr val="tx1"/>
              </a:solidFill>
            </a:endParaRPr>
          </a:p>
        </p:txBody>
      </p:sp>
      <p:sp>
        <p:nvSpPr>
          <p:cNvPr id="21" name="Copyright" descr="{&#10; &quot;SkabelonDesign&quot;: {&#10; &quot;textualValue&quot;: &quot;&lt;s&gt;&lt;![CDATA[© ]]&gt;&lt;/s&gt;&lt;key1/&gt;&lt;s&gt;&lt;![CDATA[ ]]&gt;&lt;/s&gt;&lt;key2/&gt;&lt;s&gt;&lt;![CDATA[. All rights reserved.]]&gt;&lt;/s&gt;&quot;,&#10; &quot;bindingCollection&quot;: {&#10; &quot;key1&quot;: {&quot;SkabelonDesign&quot;:{&quot;type&quot;:&quot;Date&quot;,&quot;ignoreBlank&quot;:&quot;true&quot;,&quot;binding&quot;:&quot;Doc.DateTime.Today&quot;,&quot;format&quot;:&quot;yyyy&quot;}},&#10; &quot;key2&quot;: {&quot;SkabelonDesign&quot;:{&quot;type&quot;:&quot;Text&quot;,&quot;ignoreBlank&quot;:&quot;true&quot;,&quot;binding&quot;:&quot;Doc.Prop.BrandName&quot;}}&#10; }&#10; }&#10;}&#10;">
            <a:extLst>
              <a:ext uri="{FF2B5EF4-FFF2-40B4-BE49-F238E27FC236}">
                <a16:creationId xmlns:a16="http://schemas.microsoft.com/office/drawing/2014/main" id="{72C259B8-2007-488D-8494-693ADFA23A83}"/>
              </a:ext>
            </a:extLst>
          </p:cNvPr>
          <p:cNvSpPr txBox="1"/>
          <p:nvPr userDrawn="1"/>
        </p:nvSpPr>
        <p:spPr bwMode="gray">
          <a:xfrm>
            <a:off x="329522" y="6523200"/>
            <a:ext cx="1745341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9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-1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2024 ABB. All rights reserved.</a:t>
            </a:r>
            <a:endParaRPr lang="en-US"/>
          </a:p>
        </p:txBody>
      </p:sp>
      <p:sp>
        <p:nvSpPr>
          <p:cNvPr id="2" name="DocumentID" descr="{&#10; &quot;SkabelonDesign&quot;: {&#10; &quot;textualValue&quot;: &quot;&lt;key1/&gt;&quot;,&#10; &quot;bindingCollection&quot;: {&#10; &quot;key1&quot;: {&quot;SkabelonDesign&quot;:{&quot;type&quot;:&quot;Text&quot;,&quot;binding&quot;:&quot;PPMetadata&quot;}}&#10; }&#10; }&#10;}">
            <a:extLst>
              <a:ext uri="{FF2B5EF4-FFF2-40B4-BE49-F238E27FC236}">
                <a16:creationId xmlns:a16="http://schemas.microsoft.com/office/drawing/2014/main" id="{56FB3D56-49DD-D6FE-EE0F-8D25858E4E1F}"/>
              </a:ext>
            </a:extLst>
          </p:cNvPr>
          <p:cNvSpPr txBox="1"/>
          <p:nvPr userDrawn="1"/>
        </p:nvSpPr>
        <p:spPr bwMode="gray">
          <a:xfrm>
            <a:off x="2125496" y="6523200"/>
            <a:ext cx="1679368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800" noProof="0">
              <a:solidFill>
                <a:schemeClr val="tx1"/>
              </a:solidFill>
            </a:endParaRPr>
          </a:p>
        </p:txBody>
      </p:sp>
      <p:sp>
        <p:nvSpPr>
          <p:cNvPr id="3" name="Revision" descr="{&#10; &quot;SkabelonDesign&quot;: {&#10; &quot;textualValue&quot;: &quot;&lt;key1/&gt;&quot;,&#10; &quot;bindingCollection&quot;: {&#10; &quot;key1&quot;: {&quot;SkabelonDesign&quot;:{&quot;type&quot;:&quot;Text&quot;,&quot;binding&quot;:&quot;DocumentRevisionIdLabelAndValue&quot;}}&#10; }&#10; }&#10;}">
            <a:extLst>
              <a:ext uri="{FF2B5EF4-FFF2-40B4-BE49-F238E27FC236}">
                <a16:creationId xmlns:a16="http://schemas.microsoft.com/office/drawing/2014/main" id="{D3C50304-11E7-7DA8-E93B-1049644DB6BA}"/>
              </a:ext>
            </a:extLst>
          </p:cNvPr>
          <p:cNvSpPr txBox="1"/>
          <p:nvPr userDrawn="1"/>
        </p:nvSpPr>
        <p:spPr bwMode="gray">
          <a:xfrm>
            <a:off x="4143600" y="6523200"/>
            <a:ext cx="756000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l"/>
            <a:endParaRPr lang="en-US" sz="800" noProof="0" dirty="0">
              <a:solidFill>
                <a:schemeClr val="tx1"/>
              </a:solidFill>
            </a:endParaRPr>
          </a:p>
        </p:txBody>
      </p:sp>
      <p:pic>
        <p:nvPicPr>
          <p:cNvPr id="927012456" name="Classification" descr="{&quot;templafy&quot;:{&quot;id&quot;:&quot;977e6f30-4f78-453e-9be2-ae851b7dc1fc&quot;}}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00" y="367200"/>
            <a:ext cx="1530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68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7">
            <a:extLst>
              <a:ext uri="{FF2B5EF4-FFF2-40B4-BE49-F238E27FC236}">
                <a16:creationId xmlns:a16="http://schemas.microsoft.com/office/drawing/2014/main" id="{B1911FE5-F5D9-4714-BE5D-FCA057C73A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9" b="19"/>
          <a:stretch>
            <a:fillRect/>
          </a:stretch>
        </p:blipFill>
        <p:spPr bwMode="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ADAAE6-C7C8-41CD-B37C-3EE1E89871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5374" y="1269000"/>
            <a:ext cx="6848476" cy="4320000"/>
          </a:xfrm>
        </p:spPr>
        <p:txBody>
          <a:bodyPr lIns="0" tIns="0" rIns="0" bIns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—</a:t>
            </a:r>
            <a:br>
              <a:rPr lang="en-US" dirty="0"/>
            </a:br>
            <a:r>
              <a:rPr lang="en-US" dirty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0431F8-764B-C17E-CC65-C19E18902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338F-25DA-4D0B-AE09-634C86CB35CB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BC29D0-EB40-587B-58A6-53D763076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FD97F4-D5E2-FCE0-A203-89814C3C181F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85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DAAE6-C7C8-41CD-B37C-3EE1E89871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8000" y="1269000"/>
            <a:ext cx="6847200" cy="4320000"/>
          </a:xfrm>
        </p:spPr>
        <p:txBody>
          <a:bodyPr lIns="0" tIns="0" rIns="0" bIns="0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—</a:t>
            </a:r>
            <a:br>
              <a:rPr lang="en-US" dirty="0"/>
            </a:br>
            <a:r>
              <a:rPr lang="en-US" dirty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3B783F-8B3F-FC7D-CFF6-A945E0AF6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9238-6773-4B40-B75A-F4F5CD040202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B293D-D031-5695-8428-C67F0D88F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AAD8AB-118C-AD72-4FA0-0082F2FD2830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59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325B3-798C-47FD-B05F-B2F3AB033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199"/>
            <a:ext cx="115306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FEBAA7B-0B2E-41DA-8401-829266F20A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200" y="1057498"/>
            <a:ext cx="115306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289BAEE-D351-4460-976F-80EE4A24A9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200" y="1929600"/>
            <a:ext cx="11530600" cy="4244400"/>
          </a:xfrm>
        </p:spPr>
        <p:txBody>
          <a:bodyPr lIns="0" tIns="0" rIns="0" bIns="0"/>
          <a:lstStyle>
            <a:lvl1pPr marL="284400" indent="-284400">
              <a:spcBef>
                <a:spcPts val="1200"/>
              </a:spcBef>
              <a:buFont typeface="ABBvoice" panose="020D0603020503020204" pitchFamily="34" charset="0"/>
              <a:buChar char="•"/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568800" indent="-284400">
              <a:spcBef>
                <a:spcPts val="1200"/>
              </a:spcBef>
              <a:buFont typeface="ABBvoice" panose="020D0603020503020204" pitchFamily="34" charset="0"/>
              <a:buChar char="•"/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853200" indent="-284400">
              <a:spcBef>
                <a:spcPts val="1200"/>
              </a:spcBef>
              <a:buFont typeface="ABBvoice" panose="020D0603020503020204" pitchFamily="34" charset="0"/>
              <a:buChar char="•"/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853200" indent="-284400">
              <a:spcBef>
                <a:spcPts val="1200"/>
              </a:spcBef>
              <a:buFont typeface="ABBvoice" panose="020D0603020503020204" pitchFamily="34" charset="0"/>
              <a:buChar char="•"/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853200" indent="-284400">
              <a:spcBef>
                <a:spcPts val="1200"/>
              </a:spcBef>
              <a:buFont typeface="ABBvoice" panose="020D0603020503020204" pitchFamily="34" charset="0"/>
              <a:buChar char="•"/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7E1B39-5C80-4225-BFC0-8B0FA7ABAB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732F8-4FA8-4FDC-A795-6371BBB4E79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1DFE85B4-5EFD-4406-9D3D-357E557D4E6C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B7AAD1-CD9E-4BAD-B4F6-882B69FA4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54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6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7A0A1F6-D28F-445F-86A8-4985AF8BE52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31199" y="1929600"/>
            <a:ext cx="11530011" cy="424815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8" y="1057498"/>
            <a:ext cx="11530011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B2EE78E3-0FB5-4EDC-9795-648A78EAEBD6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91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600" cy="3672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8" y="1057498"/>
            <a:ext cx="11530011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D13B44-2ED7-4317-A623-6B66EEF7246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199" y="1929600"/>
            <a:ext cx="11530011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191ABF5-A638-4274-A939-005952C0BF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A5F2AF2E-30CA-4272-8C3D-5F02EA9E768E}" type="datetime4">
              <a:rPr lang="en-US" noProof="0" smtClean="0"/>
              <a:t>July 1, 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6992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600" cy="3672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8" y="1057498"/>
            <a:ext cx="11530011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D13B44-2ED7-4317-A623-6B66EEF7246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199" y="2317637"/>
            <a:ext cx="11530011" cy="3193962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7EB647C7-C6C0-458F-916D-92A3818855C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31199" y="1929600"/>
            <a:ext cx="11530011" cy="253592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53D6A4D-9936-42D0-AC4D-FBDE81F97CB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23EA9FC6-4DF3-47E8-8260-6FE5AE4F2855}" type="datetime4">
              <a:rPr lang="en-US" noProof="0" smtClean="0"/>
              <a:t>July 1, 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18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6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8" y="1057498"/>
            <a:ext cx="11530011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7B5336C-3364-49A8-B303-FFEDF4FEBDF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200" y="1929600"/>
            <a:ext cx="5658438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A2A16399-43BB-47C9-B960-482AB4AC598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03361" y="1929600"/>
            <a:ext cx="5658438" cy="3582000"/>
          </a:xfr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BD248592-FF76-4D0C-820C-440D43E136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81ED819F-97D5-448E-930E-1025F3EC08CB}" type="datetime4">
              <a:rPr lang="en-US" noProof="0" smtClean="0"/>
              <a:t>July 1, 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7223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6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8" y="1057498"/>
            <a:ext cx="11530011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7B5336C-3364-49A8-B303-FFEDF4FEBDF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200" y="2317637"/>
            <a:ext cx="5658438" cy="3193962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A2A16399-43BB-47C9-B960-482AB4AC598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03361" y="2317637"/>
            <a:ext cx="5658438" cy="3193962"/>
          </a:xfr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16E8EA06-F8FC-49A9-A139-19792C8D084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31199" y="1929600"/>
            <a:ext cx="5658439" cy="253592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8D40EE9E-5785-4471-8A7D-6EDB4494F68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03361" y="1929600"/>
            <a:ext cx="5658439" cy="253592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807EBA1-9E93-40B5-AB47-FE6B3497E9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7F801677-5381-4CB3-9705-EB46AA325244}" type="datetime4">
              <a:rPr lang="en-US" noProof="0" smtClean="0"/>
              <a:t>July 1, 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3126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6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8" y="1057498"/>
            <a:ext cx="11530011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5E783B-432D-48FF-919E-E9841F6E7CD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200" y="1929600"/>
            <a:ext cx="3701050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CE0F0C72-0A6F-47EB-B787-31465205AA0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45975" y="1929600"/>
            <a:ext cx="3701050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42FDDA8A-CD8B-4264-BB35-5DED5E32A8B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60749" y="1929600"/>
            <a:ext cx="3701050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4F12F13-0517-4E0E-8E16-1636B7C145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3C98B010-9E51-4508-988C-7150B2C9E60D}" type="datetime4">
              <a:rPr lang="en-US" noProof="0" smtClean="0"/>
              <a:t>July 1, 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5561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hart&#10;&#10;Description automatically generated with medium confidence">
            <a:extLst>
              <a:ext uri="{FF2B5EF4-FFF2-40B4-BE49-F238E27FC236}">
                <a16:creationId xmlns:a16="http://schemas.microsoft.com/office/drawing/2014/main" id="{83AD3074-4AEC-4AC2-A26D-D25764BFE9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272EA1-7C97-4CB4-A2F2-14BEE5DCB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5139290"/>
            <a:ext cx="9787525" cy="486000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B5F8F87-3B65-4B62-9068-930D3EF1A8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200" y="5622439"/>
            <a:ext cx="9787525" cy="486000"/>
          </a:xfrm>
        </p:spPr>
        <p:txBody>
          <a:bodyPr lIns="0"/>
          <a:lstStyle>
            <a:lvl1pPr>
              <a:defRPr sz="32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3" name="Date Placeholder 2">
            <a:extLst>
              <a:ext uri="{FF2B5EF4-FFF2-40B4-BE49-F238E27FC236}">
                <a16:creationId xmlns:a16="http://schemas.microsoft.com/office/drawing/2014/main" id="{7C62B3A4-847D-448E-B792-DE62FEB4E5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3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C8D568F6-A414-4865-8B55-29384C831DDE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14" name="Footer Placeholder 5" hidden="1">
            <a:extLst>
              <a:ext uri="{FF2B5EF4-FFF2-40B4-BE49-F238E27FC236}">
                <a16:creationId xmlns:a16="http://schemas.microsoft.com/office/drawing/2014/main" id="{B6935CD3-ECA4-4229-A00C-3BDDEB2BD5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24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6" hidden="1">
            <a:extLst>
              <a:ext uri="{FF2B5EF4-FFF2-40B4-BE49-F238E27FC236}">
                <a16:creationId xmlns:a16="http://schemas.microsoft.com/office/drawing/2014/main" id="{9AA86E30-296D-41CC-A9C9-C72660CB7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2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Logo">
            <a:extLst>
              <a:ext uri="{FF2B5EF4-FFF2-40B4-BE49-F238E27FC236}">
                <a16:creationId xmlns:a16="http://schemas.microsoft.com/office/drawing/2014/main" id="{89FB94D8-068A-40E5-9C29-DDB083870C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79643" y="6159885"/>
            <a:ext cx="873621" cy="335227"/>
          </a:xfrm>
          <a:prstGeom prst="rect">
            <a:avLst/>
          </a:prstGeom>
        </p:spPr>
      </p:pic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DCA8C29B-B642-430B-B35C-1D22E16B5ADC}"/>
              </a:ext>
            </a:extLst>
          </p:cNvPr>
          <p:cNvSpPr txBox="1">
            <a:spLocks/>
          </p:cNvSpPr>
          <p:nvPr userDrawn="1"/>
        </p:nvSpPr>
        <p:spPr>
          <a:xfrm>
            <a:off x="331199" y="4900566"/>
            <a:ext cx="406799" cy="45719"/>
          </a:xfrm>
          <a:prstGeom prst="rect">
            <a:avLst/>
          </a:prstGeom>
        </p:spPr>
        <p:txBody>
          <a:bodyPr lIns="0" tIns="0" rIns="0" bIns="540000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—</a:t>
            </a:r>
            <a:endParaRPr lang="en-US"/>
          </a:p>
        </p:txBody>
      </p:sp>
      <p:sp>
        <p:nvSpPr>
          <p:cNvPr id="29" name="Textbox for metadata">
            <a:extLst>
              <a:ext uri="{FF2B5EF4-FFF2-40B4-BE49-F238E27FC236}">
                <a16:creationId xmlns:a16="http://schemas.microsoft.com/office/drawing/2014/main" id="{D7DCD54B-3107-4990-98EF-B47683C6F3FD}"/>
              </a:ext>
            </a:extLst>
          </p:cNvPr>
          <p:cNvSpPr txBox="1">
            <a:spLocks/>
          </p:cNvSpPr>
          <p:nvPr userDrawn="1"/>
        </p:nvSpPr>
        <p:spPr>
          <a:xfrm>
            <a:off x="331196" y="6548400"/>
            <a:ext cx="4680000" cy="1188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9" name="Copyright" descr="{&#10; &quot;SkabelonDesign&quot;: {&#10; &quot;textualValue&quot;: &quot;&lt;s&gt;&lt;![CDATA[© ]]&gt;&lt;/s&gt;&lt;key1/&gt;&lt;s&gt;&lt;![CDATA[ ]]&gt;&lt;/s&gt;&lt;key2/&gt;&lt;s&gt;&lt;![CDATA[. All rights reserved.]]&gt;&lt;/s&gt;&quot;,&#10; &quot;bindingCollection&quot;: {&#10; &quot;key1&quot;: {&quot;SkabelonDesign&quot;:{&quot;type&quot;:&quot;Date&quot;,&quot;ignoreBlank&quot;:&quot;true&quot;,&quot;binding&quot;:&quot;Doc.DateTime.Today&quot;,&quot;format&quot;:&quot;yyyy&quot;}},&#10; &quot;key2&quot;: {&quot;SkabelonDesign&quot;:{&quot;type&quot;:&quot;Text&quot;,&quot;ignoreBlank&quot;:&quot;true&quot;,&quot;binding&quot;:&quot;Doc.Prop.BrandName&quot;}}&#10; }&#10; }&#10;}&#10;">
            <a:extLst>
              <a:ext uri="{FF2B5EF4-FFF2-40B4-BE49-F238E27FC236}">
                <a16:creationId xmlns:a16="http://schemas.microsoft.com/office/drawing/2014/main" id="{B0D0F57F-14FF-4552-BF2B-6E2C9856C84B}"/>
              </a:ext>
            </a:extLst>
          </p:cNvPr>
          <p:cNvSpPr txBox="1"/>
          <p:nvPr userDrawn="1"/>
        </p:nvSpPr>
        <p:spPr bwMode="gray">
          <a:xfrm>
            <a:off x="329522" y="6523200"/>
            <a:ext cx="1745341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9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-1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2024 ABB. All rights reserved.</a:t>
            </a:r>
            <a:endParaRPr kumimoji="0" lang="en-US" sz="800" b="0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ocumentID" descr="{&#10; &quot;SkabelonDesign&quot;: {&#10; &quot;textualValue&quot;: &quot;&lt;key1/&gt;&quot;,&#10; &quot;bindingCollection&quot;: {&#10; &quot;key1&quot;: {&quot;SkabelonDesign&quot;:{&quot;type&quot;:&quot;Text&quot;,&quot;binding&quot;:&quot;PPMetadata&quot;}}&#10; }&#10; }&#10;}">
            <a:extLst>
              <a:ext uri="{FF2B5EF4-FFF2-40B4-BE49-F238E27FC236}">
                <a16:creationId xmlns:a16="http://schemas.microsoft.com/office/drawing/2014/main" id="{53A252EE-186A-84DA-8EA2-955674DE994F}"/>
              </a:ext>
            </a:extLst>
          </p:cNvPr>
          <p:cNvSpPr txBox="1"/>
          <p:nvPr userDrawn="1"/>
        </p:nvSpPr>
        <p:spPr bwMode="gray">
          <a:xfrm>
            <a:off x="2125496" y="6523200"/>
            <a:ext cx="1679368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800" noProof="0">
              <a:solidFill>
                <a:schemeClr val="tx1"/>
              </a:solidFill>
            </a:endParaRPr>
          </a:p>
        </p:txBody>
      </p:sp>
      <p:sp>
        <p:nvSpPr>
          <p:cNvPr id="4" name="Revision" descr="{&#10; &quot;SkabelonDesign&quot;: {&#10; &quot;textualValue&quot;: &quot;&lt;key1/&gt;&quot;,&#10; &quot;bindingCollection&quot;: {&#10; &quot;key1&quot;: {&quot;SkabelonDesign&quot;:{&quot;type&quot;:&quot;Text&quot;,&quot;binding&quot;:&quot;DocumentRevisionIdLabelAndValue&quot;}}&#10; }&#10; }&#10;}">
            <a:extLst>
              <a:ext uri="{FF2B5EF4-FFF2-40B4-BE49-F238E27FC236}">
                <a16:creationId xmlns:a16="http://schemas.microsoft.com/office/drawing/2014/main" id="{FEA024D1-ACAB-258A-67C0-CC52CA86E68F}"/>
              </a:ext>
            </a:extLst>
          </p:cNvPr>
          <p:cNvSpPr txBox="1"/>
          <p:nvPr userDrawn="1"/>
        </p:nvSpPr>
        <p:spPr bwMode="gray">
          <a:xfrm>
            <a:off x="4143600" y="6523200"/>
            <a:ext cx="756000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l"/>
            <a:endParaRPr lang="en-US" sz="800" noProof="0" dirty="0">
              <a:solidFill>
                <a:schemeClr val="tx1"/>
              </a:solidFill>
            </a:endParaRPr>
          </a:p>
        </p:txBody>
      </p:sp>
      <p:pic>
        <p:nvPicPr>
          <p:cNvPr id="2127752009" name="Classification" descr="{&quot;templafy&quot;:{&quot;id&quot;:&quot;dfe4becf-3abd-44b4-a464-8493cd6a568a&quot;}}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200" y="367200"/>
            <a:ext cx="1530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79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 xmlns:asvg="http://schemas.microsoft.com/office/drawing/2016/SVG/main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6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8" y="1057498"/>
            <a:ext cx="11530011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5E783B-432D-48FF-919E-E9841F6E7CD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200" y="2317636"/>
            <a:ext cx="3701050" cy="3193963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CE0F0C72-0A6F-47EB-B787-31465205AA0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45975" y="2317636"/>
            <a:ext cx="3701050" cy="3193963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42FDDA8A-CD8B-4264-BB35-5DED5E32A8B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60749" y="2317636"/>
            <a:ext cx="3701050" cy="3193963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706B61B5-5ECE-42A3-B17B-C8474A1712E3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31199" y="1929600"/>
            <a:ext cx="3701051" cy="253592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2773C736-6DC9-4D25-9135-9FEE1C01F06F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245975" y="1929600"/>
            <a:ext cx="3701051" cy="253592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378A027D-384E-4893-8ACE-7EB49A9DD383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8160749" y="1929600"/>
            <a:ext cx="3701051" cy="253592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49C90DB-E14A-489D-A9C1-BC279A96B9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4A9EFD76-11B9-42D3-8F67-053DFC685B12}" type="datetime4">
              <a:rPr lang="en-US" noProof="0" smtClean="0"/>
              <a:t>July 1, 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6895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6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8" y="1057498"/>
            <a:ext cx="11530011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90AB117-4C73-4A20-9957-79D439C51B4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200" y="1929600"/>
            <a:ext cx="2721563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7308727B-EED5-46EC-841D-047A6193C6F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267545" y="1929600"/>
            <a:ext cx="2721563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649CA4A0-E652-4ED8-94BE-90A9E06898C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03890" y="1929600"/>
            <a:ext cx="2721563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AD8153C1-25B9-4517-970E-E26DC9F1778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140236" y="1929600"/>
            <a:ext cx="2721563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60817C6-275D-460F-9252-B93D047D69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B4B70CD1-C41C-414B-A51B-8D51D9EDBDBC}" type="datetime4">
              <a:rPr lang="en-US" noProof="0" smtClean="0"/>
              <a:t>July 1, 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347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6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8" y="1057498"/>
            <a:ext cx="11530011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90AB117-4C73-4A20-9957-79D439C51B4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200" y="2317636"/>
            <a:ext cx="2721563" cy="3193964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7308727B-EED5-46EC-841D-047A6193C6F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267545" y="2317636"/>
            <a:ext cx="2721563" cy="3193964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649CA4A0-E652-4ED8-94BE-90A9E06898C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03890" y="2317636"/>
            <a:ext cx="2721563" cy="3193964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AD8153C1-25B9-4517-970E-E26DC9F1778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140236" y="2317636"/>
            <a:ext cx="2721563" cy="3193964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268A3033-04CA-4439-8559-F7AE384EA32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1200" y="1929600"/>
            <a:ext cx="2721563" cy="253592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4D699DA1-1B8F-4C83-8F6C-063B993E67CF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3267545" y="1929600"/>
            <a:ext cx="2721563" cy="253592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91F962DF-57F1-4D07-A843-D3883581732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203890" y="1929600"/>
            <a:ext cx="2721563" cy="253592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4DC621D3-00B6-4873-80E9-80B2E963CB27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140236" y="1929600"/>
            <a:ext cx="2721563" cy="253592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20E266E3-5FFB-41B2-9494-480B63C0ED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70EB4319-3BA4-418A-A5E9-F60173BA8E4D}" type="datetime4">
              <a:rPr lang="en-US" noProof="0" smtClean="0"/>
              <a:t>July 1, 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4633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11B9042-212B-46A5-9683-B0E80DA3872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200" y="1929600"/>
            <a:ext cx="5658438" cy="1685138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CC8272B2-E586-4FA2-8B90-41D4FAB96F2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1200" y="3827714"/>
            <a:ext cx="5658438" cy="1685138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B4EE1E65-7497-40C2-9994-C31475F1F07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04151" y="1929600"/>
            <a:ext cx="5658438" cy="1685138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80A57BBC-5882-4E81-BCA2-FF31B00865E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04151" y="3827714"/>
            <a:ext cx="5658438" cy="1685138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40A4B2B-8988-4AFD-A14B-AAA7F09DD5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2D5142AE-B3D0-4774-B832-9DD3EC701A42}" type="datetime4">
              <a:rPr lang="en-US" noProof="0" smtClean="0"/>
              <a:t>July 1, 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8494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A928EB5-CEDF-4A8E-81B5-DCF53570E95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200" y="1929600"/>
            <a:ext cx="5658438" cy="1685138"/>
          </a:xfrm>
          <a:solidFill>
            <a:schemeClr val="accent5"/>
          </a:solidFill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43B0B81C-97D4-4F96-B86E-78446A115C9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1200" y="3827714"/>
            <a:ext cx="5658438" cy="1685138"/>
          </a:xfrm>
          <a:solidFill>
            <a:schemeClr val="accent5"/>
          </a:solidFill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01D9841E-35A4-4050-896A-91A2DAC646E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04151" y="1929600"/>
            <a:ext cx="5658438" cy="1685138"/>
          </a:xfrm>
          <a:solidFill>
            <a:schemeClr val="accent5"/>
          </a:solidFill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25AE70BE-1AE8-4A0C-AE03-7895C4186A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04151" y="3827714"/>
            <a:ext cx="5658438" cy="1685138"/>
          </a:xfrm>
          <a:solidFill>
            <a:schemeClr val="accent5"/>
          </a:solidFill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E790894-8E0F-44FE-8E80-5B61F5EE8C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59C796D-1B49-4E34-B30C-BB7A6D17ED22}" type="datetime4">
              <a:rPr lang="en-US" noProof="0" smtClean="0"/>
              <a:t>July 1, 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871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9CD7502-5938-4389-B579-94E4A626E74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200" y="1929600"/>
            <a:ext cx="2134159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CA0C8084-3849-47AB-874C-D79A49627A9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680508" y="1929600"/>
            <a:ext cx="2134159" cy="35820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4705789A-64BC-481F-BB51-3113BE639E7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029816" y="1929600"/>
            <a:ext cx="2134159" cy="35820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E37C0D0A-A50A-45C1-8190-526E16A1EF9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7379124" y="1929600"/>
            <a:ext cx="2134159" cy="35820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369E9214-F99C-45F1-92F0-86CA4C2DF62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9728430" y="1929600"/>
            <a:ext cx="2134159" cy="35820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8CA02EF2-4CA1-4BAA-BEF7-557FE01D70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0D136C97-55C9-4256-8BCC-A29BA1359F85}" type="datetime4">
              <a:rPr lang="en-US" noProof="0" smtClean="0"/>
              <a:t>July 1, 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4829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C069AE-4595-4F69-A33D-19262102106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200" y="1929600"/>
            <a:ext cx="1743663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9819553D-0FB3-43C0-986B-7FC595AE43C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288745" y="1929600"/>
            <a:ext cx="1743663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BFE61DB2-D5AC-443E-944E-263599532F8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46290" y="1929600"/>
            <a:ext cx="1743663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28E24C1F-EA44-4316-85CB-A3FD5270437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03835" y="1929600"/>
            <a:ext cx="1743663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0FB7471F-CC87-42BF-8FF7-FCFD02E09754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161380" y="1929600"/>
            <a:ext cx="1743663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9FEC9E4E-C67E-4E57-9B58-24B9E177B04F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0118926" y="1929600"/>
            <a:ext cx="1743663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A2881809-A7B5-4526-BBA2-7A02D8A695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74364FE6-7931-48FF-884B-9C70800E0038}" type="datetime4">
              <a:rPr lang="en-US" noProof="0" smtClean="0"/>
              <a:t>July 1, 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6021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C4CEC49-D3F2-4087-B090-CC600446878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200" y="1929600"/>
            <a:ext cx="3701050" cy="168513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AE0F39AC-3C30-4653-B2FB-5DEED052202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45975" y="1929600"/>
            <a:ext cx="3701050" cy="168513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ECDF745A-5CCE-4066-B327-433778B0EAD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60749" y="1929600"/>
            <a:ext cx="3701050" cy="168513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CDA5DF35-04D6-4B3E-8C90-1E98EBB7C18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31200" y="3827714"/>
            <a:ext cx="3701050" cy="168513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22076C0C-4A2D-44FD-B598-286736F29BCA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245975" y="3827714"/>
            <a:ext cx="3701050" cy="168513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E41F7DA0-0F6C-441C-B565-0C058C2E150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8160749" y="3827714"/>
            <a:ext cx="3701050" cy="168513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1ECC15F-7C10-4935-8982-A8422A134E9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1D97BD6A-00E0-42B5-8DA6-5D1132394BF6}" type="datetime4">
              <a:rPr lang="en-US" noProof="0" smtClean="0"/>
              <a:t>July 1, 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5340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2E957E-1838-4CD0-B6A0-51FEFF23F39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200" y="1929600"/>
            <a:ext cx="2721563" cy="168513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D15157C6-6D4A-4DDE-9987-9DB9A432B24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267545" y="1929600"/>
            <a:ext cx="2721563" cy="168513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54051EE1-49F6-492B-B13B-31EA841D39F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03890" y="1929600"/>
            <a:ext cx="2721563" cy="168513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AD543771-ECCC-4B61-B10B-B29AC251EB7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140236" y="1929600"/>
            <a:ext cx="2721563" cy="168513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20E6F15F-BCD7-43EA-B6A7-A9D7E7E08A3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1200" y="3827714"/>
            <a:ext cx="2721563" cy="168513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75A95EF1-3692-4526-8F7E-86DF4458BD9C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3267545" y="3827714"/>
            <a:ext cx="2721563" cy="168513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Content Placeholder 8">
            <a:extLst>
              <a:ext uri="{FF2B5EF4-FFF2-40B4-BE49-F238E27FC236}">
                <a16:creationId xmlns:a16="http://schemas.microsoft.com/office/drawing/2014/main" id="{25D091E8-36DA-49BB-805A-67B1175FE09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203890" y="3827714"/>
            <a:ext cx="2721563" cy="168513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Content Placeholder 8">
            <a:extLst>
              <a:ext uri="{FF2B5EF4-FFF2-40B4-BE49-F238E27FC236}">
                <a16:creationId xmlns:a16="http://schemas.microsoft.com/office/drawing/2014/main" id="{30B3BAED-A68C-44C5-936A-FECF662C445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140236" y="3827714"/>
            <a:ext cx="2721563" cy="168513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D9B8FFAD-A63F-423B-8B3A-78FF6FBA9C0F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2C0C9163-1A50-4D9E-8C77-630EB66F52A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46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9AF416F-3BC8-4A49-A9DA-4F4E14BD9EE6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2289175" y="1929600"/>
            <a:ext cx="9574213" cy="10800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7CD77F5C-7E22-4988-898D-D00F5D9CD09E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289175" y="3178800"/>
            <a:ext cx="9574213" cy="10800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83810668-C703-445D-9664-9098F49777F5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289175" y="4428000"/>
            <a:ext cx="9574213" cy="10800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FB1884A1-CF89-46FD-90B2-856A4770133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1201" y="1929600"/>
            <a:ext cx="1743664" cy="1080000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US"/>
          </a:p>
        </p:txBody>
      </p: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BFD86A11-87FF-4DCC-B9D2-B666660C6E7B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331201" y="3178800"/>
            <a:ext cx="1743664" cy="1080000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US"/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6F97BA98-5A30-4E5F-B616-3DD2FB543519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331201" y="4428000"/>
            <a:ext cx="1743664" cy="1080000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65DD4D7C-2CE8-4ABF-BFD5-63515BA5DBBC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F332D07F-212A-4F1F-A913-9C992990BD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19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D93B1FE-B926-469A-85A8-E00CA4FBFE9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99D19C6-E807-43C7-BEAA-AD58FCBC3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5325037"/>
            <a:ext cx="9787525" cy="486000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 noProof="0" dirty="0"/>
              <a:t>Click to edit Master title style</a:t>
            </a:r>
            <a:endParaRPr lang="en-US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A363561-1FD5-460C-857B-7475A52266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200" y="5808186"/>
            <a:ext cx="9787525" cy="486000"/>
          </a:xfrm>
        </p:spPr>
        <p:txBody>
          <a:bodyPr lIns="0"/>
          <a:lstStyle>
            <a:lvl1pPr>
              <a:defRPr sz="32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1AB030A-2C35-47D8-BDF0-01351D32C76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1200" y="5136445"/>
            <a:ext cx="9787525" cy="185926"/>
          </a:xfrm>
        </p:spPr>
        <p:txBody>
          <a:bodyPr lIns="0" anchor="t"/>
          <a:lstStyle>
            <a:lvl1pPr>
              <a:spcBef>
                <a:spcPts val="0"/>
              </a:spcBef>
              <a:defRPr sz="1200" cap="all" spc="200" baseline="0"/>
            </a:lvl1pPr>
          </a:lstStyle>
          <a:p>
            <a:pPr lvl="0"/>
            <a:r>
              <a:rPr lang="en-US" noProof="0" dirty="0"/>
              <a:t>DATE OR OTHER INFORMATION – THIS LINE IS NOT OBLIGATORY</a:t>
            </a:r>
            <a:endParaRPr lang="en-US"/>
          </a:p>
        </p:txBody>
      </p:sp>
      <p:sp>
        <p:nvSpPr>
          <p:cNvPr id="19" name="Date Placeholder 2" hidden="1">
            <a:extLst>
              <a:ext uri="{FF2B5EF4-FFF2-40B4-BE49-F238E27FC236}">
                <a16:creationId xmlns:a16="http://schemas.microsoft.com/office/drawing/2014/main" id="{E2DA0BE3-FFDA-4368-915E-D6B90666C1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3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17FB7B14-392A-40B8-926C-0B6BDE0E19FB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25" name="Footer Placeholder 5" hidden="1">
            <a:extLst>
              <a:ext uri="{FF2B5EF4-FFF2-40B4-BE49-F238E27FC236}">
                <a16:creationId xmlns:a16="http://schemas.microsoft.com/office/drawing/2014/main" id="{6444F00E-4A33-4AB0-ADF2-E09C76137DCC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26" name="Slide Number Placeholder 6" hidden="1">
            <a:extLst>
              <a:ext uri="{FF2B5EF4-FFF2-40B4-BE49-F238E27FC236}">
                <a16:creationId xmlns:a16="http://schemas.microsoft.com/office/drawing/2014/main" id="{5B12548E-CFBD-4687-86F5-26FBF1855004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C5F296E-6595-4C8C-8218-8E42105FE48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31200" y="4899600"/>
            <a:ext cx="406800" cy="46800"/>
          </a:xfrm>
          <a:solidFill>
            <a:schemeClr val="bg2"/>
          </a:solidFill>
          <a:ln w="3175">
            <a:solidFill>
              <a:schemeClr val="bg2">
                <a:alpha val="0"/>
              </a:schemeClr>
            </a:solidFill>
          </a:ln>
        </p:spPr>
        <p:txBody>
          <a:bodyPr>
            <a:normAutofit/>
          </a:bodyPr>
          <a:lstStyle>
            <a:lvl1pPr>
              <a:defRPr sz="1000">
                <a:noFill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.</a:t>
            </a:r>
            <a:endParaRPr lang="en-US"/>
          </a:p>
        </p:txBody>
      </p:sp>
      <p:pic>
        <p:nvPicPr>
          <p:cNvPr id="27" name="Logo">
            <a:extLst>
              <a:ext uri="{FF2B5EF4-FFF2-40B4-BE49-F238E27FC236}">
                <a16:creationId xmlns:a16="http://schemas.microsoft.com/office/drawing/2014/main" id="{21F143E8-1C02-4AF6-AEC3-BBB4D74642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9643" y="6159885"/>
            <a:ext cx="873621" cy="335227"/>
          </a:xfrm>
          <a:prstGeom prst="rect">
            <a:avLst/>
          </a:prstGeom>
        </p:spPr>
      </p:pic>
      <p:sp>
        <p:nvSpPr>
          <p:cNvPr id="35" name="Textbox for metadata">
            <a:extLst>
              <a:ext uri="{FF2B5EF4-FFF2-40B4-BE49-F238E27FC236}">
                <a16:creationId xmlns:a16="http://schemas.microsoft.com/office/drawing/2014/main" id="{21AACC99-245C-4AB3-B925-3040F2FE3845}"/>
              </a:ext>
            </a:extLst>
          </p:cNvPr>
          <p:cNvSpPr txBox="1">
            <a:spLocks/>
          </p:cNvSpPr>
          <p:nvPr userDrawn="1"/>
        </p:nvSpPr>
        <p:spPr>
          <a:xfrm>
            <a:off x="331196" y="6548400"/>
            <a:ext cx="4680000" cy="1188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21" name="Copyright" descr="{&#10; &quot;SkabelonDesign&quot;: {&#10; &quot;textualValue&quot;: &quot;&lt;s&gt;&lt;![CDATA[© ]]&gt;&lt;/s&gt;&lt;key1/&gt;&lt;s&gt;&lt;![CDATA[ ]]&gt;&lt;/s&gt;&lt;key2/&gt;&lt;s&gt;&lt;![CDATA[. All rights reserved.]]&gt;&lt;/s&gt;&quot;,&#10; &quot;bindingCollection&quot;: {&#10; &quot;key1&quot;: {&quot;SkabelonDesign&quot;:{&quot;type&quot;:&quot;Date&quot;,&quot;ignoreBlank&quot;:&quot;true&quot;,&quot;binding&quot;:&quot;Doc.DateTime.Today&quot;,&quot;format&quot;:&quot;yyyy&quot;}},&#10; &quot;key2&quot;: {&quot;SkabelonDesign&quot;:{&quot;type&quot;:&quot;Text&quot;,&quot;ignoreBlank&quot;:&quot;true&quot;,&quot;binding&quot;:&quot;Doc.Prop.BrandName&quot;}}&#10; }&#10; }&#10;}&#10;">
            <a:extLst>
              <a:ext uri="{FF2B5EF4-FFF2-40B4-BE49-F238E27FC236}">
                <a16:creationId xmlns:a16="http://schemas.microsoft.com/office/drawing/2014/main" id="{867EF0E0-86BF-44FA-AC2D-C951CA90505C}"/>
              </a:ext>
            </a:extLst>
          </p:cNvPr>
          <p:cNvSpPr txBox="1"/>
          <p:nvPr userDrawn="1"/>
        </p:nvSpPr>
        <p:spPr bwMode="gray">
          <a:xfrm>
            <a:off x="329522" y="6523200"/>
            <a:ext cx="1745341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9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-1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2024 ABB. All rights reserved.</a:t>
            </a:r>
            <a:endParaRPr kumimoji="0" lang="en-US" sz="800" b="0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DocumentID" descr="{&#10; &quot;SkabelonDesign&quot;: {&#10; &quot;textualValue&quot;: &quot;&lt;key1/&gt;&quot;,&#10; &quot;bindingCollection&quot;: {&#10; &quot;key1&quot;: {&quot;SkabelonDesign&quot;:{&quot;type&quot;:&quot;Text&quot;,&quot;binding&quot;:&quot;PPMetadata&quot;}}&#10; }&#10; }&#10;}">
            <a:extLst>
              <a:ext uri="{FF2B5EF4-FFF2-40B4-BE49-F238E27FC236}">
                <a16:creationId xmlns:a16="http://schemas.microsoft.com/office/drawing/2014/main" id="{863A5345-9942-7CA3-3C89-5E8D0F5E3614}"/>
              </a:ext>
            </a:extLst>
          </p:cNvPr>
          <p:cNvSpPr txBox="1"/>
          <p:nvPr userDrawn="1"/>
        </p:nvSpPr>
        <p:spPr bwMode="gray">
          <a:xfrm>
            <a:off x="2125496" y="6523200"/>
            <a:ext cx="1679368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800" noProof="0">
              <a:solidFill>
                <a:schemeClr val="tx1"/>
              </a:solidFill>
            </a:endParaRPr>
          </a:p>
        </p:txBody>
      </p:sp>
      <p:sp>
        <p:nvSpPr>
          <p:cNvPr id="3" name="Revision" descr="{&#10; &quot;SkabelonDesign&quot;: {&#10; &quot;textualValue&quot;: &quot;&lt;key1/&gt;&quot;,&#10; &quot;bindingCollection&quot;: {&#10; &quot;key1&quot;: {&quot;SkabelonDesign&quot;:{&quot;type&quot;:&quot;Text&quot;,&quot;binding&quot;:&quot;DocumentRevisionIdLabelAndValue&quot;}}&#10; }&#10; }&#10;}">
            <a:extLst>
              <a:ext uri="{FF2B5EF4-FFF2-40B4-BE49-F238E27FC236}">
                <a16:creationId xmlns:a16="http://schemas.microsoft.com/office/drawing/2014/main" id="{52CC6C05-E06C-D058-732C-FCE1D5DE3D67}"/>
              </a:ext>
            </a:extLst>
          </p:cNvPr>
          <p:cNvSpPr txBox="1"/>
          <p:nvPr userDrawn="1"/>
        </p:nvSpPr>
        <p:spPr bwMode="gray">
          <a:xfrm>
            <a:off x="4143600" y="6523200"/>
            <a:ext cx="756000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l"/>
            <a:endParaRPr lang="en-US" sz="800" noProof="0" dirty="0">
              <a:solidFill>
                <a:schemeClr val="tx1"/>
              </a:solidFill>
            </a:endParaRPr>
          </a:p>
        </p:txBody>
      </p:sp>
      <p:pic>
        <p:nvPicPr>
          <p:cNvPr id="1067897108" name="Classification" descr="{&quot;templafy&quot;:{&quot;id&quot;:&quot;cceba59f-9972-4478-ab58-6747e74c7cd4&quot;}}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00" y="367200"/>
            <a:ext cx="1530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2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6E3F5E-86F1-4189-95E6-3E3FCAA7E57B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2289175" y="1929600"/>
            <a:ext cx="9574213" cy="7920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A9473803-25B0-48E7-A720-3DC0D09F9EA0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2289175" y="2858400"/>
            <a:ext cx="9574213" cy="7920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70FEA12C-85FF-468F-97EE-32C99D8CFE06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2289175" y="3787200"/>
            <a:ext cx="9574213" cy="79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8238CB58-E5B8-4AB2-95E4-2BACE430AD48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289175" y="4716000"/>
            <a:ext cx="9574213" cy="79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D4BF1D29-3435-4164-B890-745B9AB2B2BA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331201" y="1929600"/>
            <a:ext cx="1743664" cy="792000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6F29A2FA-2B0C-4A45-92DB-06D5B9DEBF74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331201" y="2858400"/>
            <a:ext cx="1743664" cy="792000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97709378-E74F-4797-905F-17F4A0599703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31201" y="3787200"/>
            <a:ext cx="1743664" cy="792000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F1E9E9DA-7BA5-4FCB-9176-B988B0CD8A78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331201" y="4716000"/>
            <a:ext cx="1743664" cy="792000"/>
          </a:xfrm>
        </p:spPr>
        <p:txBody>
          <a:bodyPr lIns="0" tIns="0" rIns="0" bIns="0"/>
          <a:lstStyle>
            <a:lvl1pPr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C1B99B3E-00B2-4B94-8810-1F4D372410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6DA05FF4-61BB-449E-9F97-8071C0A59403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7227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05538" y="1929600"/>
            <a:ext cx="5657850" cy="3582000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B71CB31-8784-427F-9939-4AB0493804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1200" y="1929600"/>
            <a:ext cx="5658438" cy="35820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CC8F4DB0-74AF-4ED8-B106-40697AB95BA6}" type="datetime4">
              <a:rPr lang="en-US" noProof="0" smtClean="0"/>
              <a:t>July 1, 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21879CC-FD5F-4989-BE5B-B088F2C720C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26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05538" y="0"/>
            <a:ext cx="5986462" cy="6858000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4896438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4895849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4AF48D9-D62A-43F2-B1B1-80F00328C2E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1200" y="1929600"/>
            <a:ext cx="4896438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0C8E9236-4674-48BE-8000-E1CDB179538F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083B2B64-DEC0-437B-8CF1-FF08067728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54200" y="6456066"/>
            <a:ext cx="507600" cy="19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1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46563" y="1929600"/>
            <a:ext cx="7616825" cy="3582000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15BD5A4-C0CB-4E6D-82DC-F95E085D10A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1200" y="1929600"/>
            <a:ext cx="3701050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E3A2734F-6DC1-4BFA-88C9-7E34A3EF29E8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D224E81-3B71-4BD4-8650-96F92DAA0D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3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1200" y="1929600"/>
            <a:ext cx="5658438" cy="3582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01C5F00-64AD-4E5C-9A89-0FB66FF3455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04151" y="1929600"/>
            <a:ext cx="5658438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92D94533-C025-401D-A3B6-4EEF76D00298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C53B099-959A-4FA4-8B87-C7BCAA0E2A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5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 dirty="0"/>
              <a:t>Click to edit Master title style</a:t>
            </a:r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267075" y="1929600"/>
            <a:ext cx="5657850" cy="3582000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7772B2F-A922-4FD0-B70C-DF06D70EDEF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31200" y="1929600"/>
            <a:ext cx="2721563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AD2821E5-D990-439A-A494-886D9CF0829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141026" y="1929600"/>
            <a:ext cx="2721563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B775EAE7-683E-45F5-9A95-E6DD1094D885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F139C90-52BB-4794-B21A-FE69E4C0F9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03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&amp; 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1199" y="1929600"/>
            <a:ext cx="1743663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57CBEA0-D649-41AB-96A9-0A1BAA2BBC6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05538" y="1929600"/>
            <a:ext cx="1741487" cy="168389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4FC3BCC6-F11F-4786-B6A2-A61B71BFCA5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1199" y="3827463"/>
            <a:ext cx="1743663" cy="1684137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76B3C7E3-593C-48D3-9C43-78D8CBB54BC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05538" y="3827463"/>
            <a:ext cx="1741487" cy="1684137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4B60418-CD27-4B6A-B47B-4BDFA7CA6905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289175" y="1929600"/>
            <a:ext cx="3700463" cy="168389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0C9024FC-07E0-4B27-8F60-C634F0536A8E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2289175" y="3827702"/>
            <a:ext cx="3700463" cy="168389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DD5ECF00-2F66-45D3-A4DD-E29E84C05CEF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8162126" y="1929600"/>
            <a:ext cx="3700463" cy="168389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C7C9823B-43AB-4F63-9D6D-5A962847C33C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8162126" y="3827702"/>
            <a:ext cx="3700463" cy="168389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FF9683E2-8A1B-4901-92D6-41888719CCBB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86F6A932-1446-4FE1-8B9F-00388D8CFC3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9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1200" y="1929600"/>
            <a:ext cx="3701050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6193F035-179C-488A-981A-C45C4ED70E79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A070848A-0A2B-4E42-BA39-7225BE9CE2B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46369" y="1929600"/>
            <a:ext cx="3701050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0AE3C9E3-E2A8-46ED-ABF1-7303E76CEF2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61539" y="1929600"/>
            <a:ext cx="3701050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9832A96F-2BC5-43BC-99A2-C5EA0E0B92E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1200" y="3828250"/>
            <a:ext cx="3701050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9C12755E-FD35-421D-92FC-301A3E6C795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46370" y="3828250"/>
            <a:ext cx="3701050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36658FB1-3615-4333-B392-A31BA2C7E1D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161539" y="3828250"/>
            <a:ext cx="3701050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7F3D969B-F1B8-417E-A3D4-EA1488C5BC9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34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3262" y="1929600"/>
            <a:ext cx="2721600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F430468A-A583-475C-91B3-9EEC22E344FB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1E005323-AD61-4D2C-AED7-77715F76515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269171" y="1929600"/>
            <a:ext cx="2721600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E265B3D8-2A9B-4D13-BF6C-564CE2C2C16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05080" y="1929600"/>
            <a:ext cx="2721600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42FC6897-A625-48C9-B09E-E8160A89BB9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140989" y="1929600"/>
            <a:ext cx="2721600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ED948E42-FDE5-4236-912E-FAD45E412CE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3262" y="3828250"/>
            <a:ext cx="2721600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05F2CC5F-8E4F-4642-B2B0-2BE00A82076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269171" y="3828250"/>
            <a:ext cx="2721600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1D8BDEDA-0F19-4637-BBCF-46A127B54FF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05080" y="3828250"/>
            <a:ext cx="2721600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9" name="Picture Placeholder 10">
            <a:extLst>
              <a:ext uri="{FF2B5EF4-FFF2-40B4-BE49-F238E27FC236}">
                <a16:creationId xmlns:a16="http://schemas.microsoft.com/office/drawing/2014/main" id="{432A8BA0-84B2-4316-8A93-63EFB05A0FF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140989" y="3828250"/>
            <a:ext cx="2721600" cy="16851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BB1ADEE7-69F7-4612-BA69-1E14BB9BCC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1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&amp;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199" y="4719600"/>
            <a:ext cx="5658437" cy="7884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1200" y="1929600"/>
            <a:ext cx="5658438" cy="2667600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6A070371-E7DC-4C2B-BB60-219E2F6D1C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05538" y="4719600"/>
            <a:ext cx="5657850" cy="7884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D66B2ABB-D636-4A64-BA44-A7267F23329F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FAE11EA-B7EE-4605-AC20-DF5266E57D1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05538" y="1929600"/>
            <a:ext cx="5657850" cy="2667600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00D889A-2322-4DDB-A5EF-532FA124D0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72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D93B1FE-B926-469A-85A8-E00CA4FBFE9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40B86E6-98C1-4FD2-B2DC-32985D38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5139290"/>
            <a:ext cx="9787525" cy="486000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5BED0FB7-B139-4781-9AEC-FDE1681772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200" y="5622439"/>
            <a:ext cx="9787525" cy="486000"/>
          </a:xfrm>
        </p:spPr>
        <p:txBody>
          <a:bodyPr lIns="0"/>
          <a:lstStyle>
            <a:lvl1pPr>
              <a:defRPr sz="32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7" name="Date Placeholder 2" hidden="1">
            <a:extLst>
              <a:ext uri="{FF2B5EF4-FFF2-40B4-BE49-F238E27FC236}">
                <a16:creationId xmlns:a16="http://schemas.microsoft.com/office/drawing/2014/main" id="{DEC93181-DC67-496C-BF38-9B85050BC8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3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2FE1CDC-7110-44AA-8C0E-6728506872AD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23" name="Footer Placeholder 5" hidden="1">
            <a:extLst>
              <a:ext uri="{FF2B5EF4-FFF2-40B4-BE49-F238E27FC236}">
                <a16:creationId xmlns:a16="http://schemas.microsoft.com/office/drawing/2014/main" id="{F875FF11-4129-4354-85FE-EB3DCEEC1D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24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24" name="Slide Number Placeholder 6" hidden="1">
            <a:extLst>
              <a:ext uri="{FF2B5EF4-FFF2-40B4-BE49-F238E27FC236}">
                <a16:creationId xmlns:a16="http://schemas.microsoft.com/office/drawing/2014/main" id="{B3D53CF0-1704-4F73-A324-D97E6ADADF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2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8E36617F-78CD-4DD5-BF39-0E1F6BBADD0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31200" y="4899600"/>
            <a:ext cx="406800" cy="46800"/>
          </a:xfrm>
          <a:solidFill>
            <a:schemeClr val="bg2"/>
          </a:solidFill>
          <a:ln w="3175">
            <a:solidFill>
              <a:schemeClr val="bg2">
                <a:alpha val="0"/>
              </a:schemeClr>
            </a:solidFill>
          </a:ln>
        </p:spPr>
        <p:txBody>
          <a:bodyPr>
            <a:normAutofit/>
          </a:bodyPr>
          <a:lstStyle>
            <a:lvl1pPr>
              <a:defRPr sz="1000">
                <a:noFill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.</a:t>
            </a:r>
            <a:endParaRPr lang="en-US"/>
          </a:p>
        </p:txBody>
      </p:sp>
      <p:pic>
        <p:nvPicPr>
          <p:cNvPr id="25" name="Logo">
            <a:extLst>
              <a:ext uri="{FF2B5EF4-FFF2-40B4-BE49-F238E27FC236}">
                <a16:creationId xmlns:a16="http://schemas.microsoft.com/office/drawing/2014/main" id="{423ADEDC-A51B-4385-B340-F0AA2CEC29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9643" y="6159885"/>
            <a:ext cx="873621" cy="335227"/>
          </a:xfrm>
          <a:prstGeom prst="rect">
            <a:avLst/>
          </a:prstGeom>
        </p:spPr>
      </p:pic>
      <p:sp>
        <p:nvSpPr>
          <p:cNvPr id="33" name="Textbox for metadata">
            <a:extLst>
              <a:ext uri="{FF2B5EF4-FFF2-40B4-BE49-F238E27FC236}">
                <a16:creationId xmlns:a16="http://schemas.microsoft.com/office/drawing/2014/main" id="{1E386679-4E1E-4E5A-A6F1-BA141E6691DE}"/>
              </a:ext>
            </a:extLst>
          </p:cNvPr>
          <p:cNvSpPr txBox="1">
            <a:spLocks/>
          </p:cNvSpPr>
          <p:nvPr userDrawn="1"/>
        </p:nvSpPr>
        <p:spPr>
          <a:xfrm>
            <a:off x="331196" y="6548400"/>
            <a:ext cx="4680000" cy="1188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9" name="Copyright" descr="{&#10; &quot;SkabelonDesign&quot;: {&#10; &quot;textualValue&quot;: &quot;&lt;s&gt;&lt;![CDATA[© ]]&gt;&lt;/s&gt;&lt;key1/&gt;&lt;s&gt;&lt;![CDATA[ ]]&gt;&lt;/s&gt;&lt;key2/&gt;&lt;s&gt;&lt;![CDATA[. All rights reserved.]]&gt;&lt;/s&gt;&quot;,&#10; &quot;bindingCollection&quot;: {&#10; &quot;key1&quot;: {&quot;SkabelonDesign&quot;:{&quot;type&quot;:&quot;Date&quot;,&quot;ignoreBlank&quot;:&quot;true&quot;,&quot;binding&quot;:&quot;Doc.DateTime.Today&quot;,&quot;format&quot;:&quot;yyyy&quot;}},&#10; &quot;key2&quot;: {&quot;SkabelonDesign&quot;:{&quot;type&quot;:&quot;Text&quot;,&quot;ignoreBlank&quot;:&quot;true&quot;,&quot;binding&quot;:&quot;Doc.Prop.BrandName&quot;}}&#10; }&#10; }&#10;}&#10;">
            <a:extLst>
              <a:ext uri="{FF2B5EF4-FFF2-40B4-BE49-F238E27FC236}">
                <a16:creationId xmlns:a16="http://schemas.microsoft.com/office/drawing/2014/main" id="{44496121-D0E1-4C2C-869C-41036E3F6F78}"/>
              </a:ext>
            </a:extLst>
          </p:cNvPr>
          <p:cNvSpPr txBox="1"/>
          <p:nvPr userDrawn="1"/>
        </p:nvSpPr>
        <p:spPr bwMode="gray">
          <a:xfrm>
            <a:off x="329522" y="6523200"/>
            <a:ext cx="1745341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9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-1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2024 ABB. All rights reserved.</a:t>
            </a:r>
            <a:endParaRPr kumimoji="0" lang="en-US" sz="800" b="0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DocumentID" descr="{&#10; &quot;SkabelonDesign&quot;: {&#10; &quot;textualValue&quot;: &quot;&lt;key1/&gt;&quot;,&#10; &quot;bindingCollection&quot;: {&#10; &quot;key1&quot;: {&quot;SkabelonDesign&quot;:{&quot;type&quot;:&quot;Text&quot;,&quot;binding&quot;:&quot;PPMetadata&quot;}}&#10; }&#10; }&#10;}">
            <a:extLst>
              <a:ext uri="{FF2B5EF4-FFF2-40B4-BE49-F238E27FC236}">
                <a16:creationId xmlns:a16="http://schemas.microsoft.com/office/drawing/2014/main" id="{C4C54101-727D-1B3B-6116-7B2F8F010DEE}"/>
              </a:ext>
            </a:extLst>
          </p:cNvPr>
          <p:cNvSpPr txBox="1"/>
          <p:nvPr userDrawn="1"/>
        </p:nvSpPr>
        <p:spPr bwMode="gray">
          <a:xfrm>
            <a:off x="2125496" y="6523200"/>
            <a:ext cx="1679368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800" noProof="0">
              <a:solidFill>
                <a:schemeClr val="tx1"/>
              </a:solidFill>
            </a:endParaRPr>
          </a:p>
        </p:txBody>
      </p:sp>
      <p:sp>
        <p:nvSpPr>
          <p:cNvPr id="3" name="Revision" descr="{&#10; &quot;SkabelonDesign&quot;: {&#10; &quot;textualValue&quot;: &quot;&lt;key1/&gt;&quot;,&#10; &quot;bindingCollection&quot;: {&#10; &quot;key1&quot;: {&quot;SkabelonDesign&quot;:{&quot;type&quot;:&quot;Text&quot;,&quot;binding&quot;:&quot;DocumentRevisionIdLabelAndValue&quot;}}&#10; }&#10; }&#10;}">
            <a:extLst>
              <a:ext uri="{FF2B5EF4-FFF2-40B4-BE49-F238E27FC236}">
                <a16:creationId xmlns:a16="http://schemas.microsoft.com/office/drawing/2014/main" id="{3D53989B-4D56-6014-24FC-8B1B0E551F66}"/>
              </a:ext>
            </a:extLst>
          </p:cNvPr>
          <p:cNvSpPr txBox="1"/>
          <p:nvPr userDrawn="1"/>
        </p:nvSpPr>
        <p:spPr bwMode="gray">
          <a:xfrm>
            <a:off x="4143600" y="6523200"/>
            <a:ext cx="756000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l"/>
            <a:endParaRPr lang="en-US" sz="800" noProof="0" dirty="0">
              <a:solidFill>
                <a:schemeClr val="tx1"/>
              </a:solidFill>
            </a:endParaRPr>
          </a:p>
        </p:txBody>
      </p:sp>
      <p:pic>
        <p:nvPicPr>
          <p:cNvPr id="1377475767" name="Classification" descr="{&quot;templafy&quot;:{&quot;id&quot;:&quot;3ea5f2b3-3792-43e8-ba02-6b88e9553962&quot;}}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00" y="367200"/>
            <a:ext cx="1530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8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&amp;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200" y="4420800"/>
            <a:ext cx="3701050" cy="10872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1200" y="1929600"/>
            <a:ext cx="3699460" cy="2365200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6A070371-E7DC-4C2B-BB60-219E2F6D1C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46563" y="4420800"/>
            <a:ext cx="3700462" cy="10872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FAE11EA-B7EE-4605-AC20-DF5266E57D1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46561" y="1929600"/>
            <a:ext cx="3700463" cy="2365200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6AF0EBF-62A4-42DC-9C7E-514C93CDDD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62925" y="4420800"/>
            <a:ext cx="3700463" cy="10872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E60DA76D-A31E-4D1F-AF67-0C4DBC02A76D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75C67401-BB72-41AA-A861-52013F7781F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162925" y="1929600"/>
            <a:ext cx="3700463" cy="2365200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3F6BC82E-5E7C-45F5-91CD-D280E38D1F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96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 &amp;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199" y="4068000"/>
            <a:ext cx="2721563" cy="14436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1199" y="1929600"/>
            <a:ext cx="2721563" cy="2016000"/>
          </a:xfrm>
        </p:spPr>
        <p:txBody>
          <a:bodyPr lIns="0" tIns="0" rIns="0" bIns="0"/>
          <a:lstStyle/>
          <a:p>
            <a:r>
              <a:rPr lang="en-US" noProof="0" dirty="0"/>
              <a:t>Click icon to add picture</a:t>
            </a:r>
            <a:endParaRPr lang="en-US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6A070371-E7DC-4C2B-BB60-219E2F6D1C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267450" y="4068000"/>
            <a:ext cx="2722563" cy="14436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FAE11EA-B7EE-4605-AC20-DF5266E57D1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67783" y="1929600"/>
            <a:ext cx="2721563" cy="2016000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6AF0EBF-62A4-42DC-9C7E-514C93CDDD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4701" y="4068000"/>
            <a:ext cx="2721600" cy="14436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75C67401-BB72-41AA-A861-52013F7781F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04367" y="1929600"/>
            <a:ext cx="2721600" cy="2016000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32C5289-B8D0-4FEF-9F54-0D65EFD8920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140989" y="4068000"/>
            <a:ext cx="2721600" cy="14436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3859AA10-B672-4B0C-BC45-3E91ECF3EE17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CA4C3A35-E23E-4C15-8D67-07EFD5F941E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140989" y="1929600"/>
            <a:ext cx="2721600" cy="2016000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CDAC575A-6618-4D58-8557-3418AC6A26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6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pictures &amp;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200" y="3610800"/>
            <a:ext cx="2134800" cy="18972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1199" y="1929600"/>
            <a:ext cx="2134799" cy="1558800"/>
          </a:xfrm>
        </p:spPr>
        <p:txBody>
          <a:bodyPr lIns="0" tIns="0" rIns="0" bIns="0"/>
          <a:lstStyle/>
          <a:p>
            <a:r>
              <a:rPr lang="en-US" noProof="0" dirty="0"/>
              <a:t>Click icon to add picture</a:t>
            </a:r>
            <a:endParaRPr lang="en-US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6A070371-E7DC-4C2B-BB60-219E2F6D1C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680347" y="3610800"/>
            <a:ext cx="2134800" cy="18972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FAE11EA-B7EE-4605-AC20-DF5266E57D1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680346" y="1929600"/>
            <a:ext cx="2134800" cy="1558800"/>
          </a:xfrm>
        </p:spPr>
        <p:txBody>
          <a:bodyPr lIns="0" tIns="0" rIns="0" bIns="0"/>
          <a:lstStyle/>
          <a:p>
            <a:r>
              <a:rPr lang="en-US" noProof="0" dirty="0"/>
              <a:t>Click icon to add picture</a:t>
            </a:r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6AF0EBF-62A4-42DC-9C7E-514C93CDDD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29494" y="3610800"/>
            <a:ext cx="2134800" cy="18972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75C67401-BB72-41AA-A861-52013F7781F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029494" y="1929600"/>
            <a:ext cx="2134800" cy="1558800"/>
          </a:xfrm>
        </p:spPr>
        <p:txBody>
          <a:bodyPr lIns="0" tIns="0" rIns="0" bIns="0"/>
          <a:lstStyle/>
          <a:p>
            <a:r>
              <a:rPr lang="en-US" noProof="0" dirty="0"/>
              <a:t>Click icon to add picture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32C5289-B8D0-4FEF-9F54-0D65EFD8920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78641" y="3610800"/>
            <a:ext cx="2134800" cy="18972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CA4C3A35-E23E-4C15-8D67-07EFD5F941E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378642" y="1929600"/>
            <a:ext cx="2134800" cy="1558800"/>
          </a:xfrm>
        </p:spPr>
        <p:txBody>
          <a:bodyPr lIns="0" tIns="0" rIns="0" bIns="0"/>
          <a:lstStyle/>
          <a:p>
            <a:r>
              <a:rPr lang="en-US" noProof="0" dirty="0"/>
              <a:t>Click icon to add picture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AF557D37-8C58-45BB-BCD2-B899758EECF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27789" y="3610800"/>
            <a:ext cx="2134800" cy="18972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8CD4778-A113-4B3E-BE85-4C38827792B4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EF28028A-6874-45E0-BC8D-8A1F2FBBA25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727789" y="1929600"/>
            <a:ext cx="2134800" cy="1558800"/>
          </a:xfrm>
        </p:spPr>
        <p:txBody>
          <a:bodyPr/>
          <a:lstStyle/>
          <a:p>
            <a:r>
              <a:rPr lang="en-US" noProof="0" dirty="0"/>
              <a:t>Click icon to add picture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731086D8-E45A-41ED-AC3B-AE44C82490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9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 &amp;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200" y="3276000"/>
            <a:ext cx="1742400" cy="2232000"/>
          </a:xfrm>
        </p:spPr>
        <p:txBody>
          <a:bodyPr lIns="0" tIns="0" rIns="0" bIns="0"/>
          <a:lstStyle>
            <a:lvl1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1200" y="1929600"/>
            <a:ext cx="1742400" cy="1224000"/>
          </a:xfrm>
        </p:spPr>
        <p:txBody>
          <a:bodyPr lIns="0" tIns="0" rIns="0" bIns="0"/>
          <a:lstStyle/>
          <a:p>
            <a:r>
              <a:rPr lang="en-US" noProof="0" dirty="0"/>
              <a:t>Click icon to add picture</a:t>
            </a:r>
            <a:endParaRPr lang="en-US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6A070371-E7DC-4C2B-BB60-219E2F6D1C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88998" y="3276000"/>
            <a:ext cx="1742400" cy="2232000"/>
          </a:xfrm>
        </p:spPr>
        <p:txBody>
          <a:bodyPr lIns="0" tIns="0" rIns="0" bIns="0"/>
          <a:lstStyle>
            <a:lvl1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FAE11EA-B7EE-4605-AC20-DF5266E57D1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88998" y="1929600"/>
            <a:ext cx="1742400" cy="1224000"/>
          </a:xfrm>
        </p:spPr>
        <p:txBody>
          <a:bodyPr/>
          <a:lstStyle/>
          <a:p>
            <a:r>
              <a:rPr lang="en-US" noProof="0" dirty="0"/>
              <a:t>Click icon to add picture</a:t>
            </a:r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6AF0EBF-62A4-42DC-9C7E-514C93CDDD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46796" y="3276000"/>
            <a:ext cx="1742400" cy="2232000"/>
          </a:xfrm>
        </p:spPr>
        <p:txBody>
          <a:bodyPr lIns="0" tIns="0" rIns="0" bIns="0"/>
          <a:lstStyle>
            <a:lvl1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75C67401-BB72-41AA-A861-52013F7781F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46796" y="1929600"/>
            <a:ext cx="1742400" cy="1224000"/>
          </a:xfrm>
        </p:spPr>
        <p:txBody>
          <a:bodyPr lIns="0" tIns="0" rIns="0" bIns="0"/>
          <a:lstStyle/>
          <a:p>
            <a:r>
              <a:rPr lang="en-US" noProof="0" dirty="0"/>
              <a:t>Click icon to add picture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32C5289-B8D0-4FEF-9F54-0D65EFD8920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04594" y="3276000"/>
            <a:ext cx="1742400" cy="2232000"/>
          </a:xfrm>
        </p:spPr>
        <p:txBody>
          <a:bodyPr lIns="0" tIns="0" rIns="0" bIns="0"/>
          <a:lstStyle>
            <a:lvl1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CA4C3A35-E23E-4C15-8D67-07EFD5F941E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04594" y="1929600"/>
            <a:ext cx="1742400" cy="1224000"/>
          </a:xfrm>
        </p:spPr>
        <p:txBody>
          <a:bodyPr/>
          <a:lstStyle/>
          <a:p>
            <a:r>
              <a:rPr lang="en-US" noProof="0" dirty="0"/>
              <a:t>Click icon to add picture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AF557D37-8C58-45BB-BCD2-B899758EECF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62392" y="3276000"/>
            <a:ext cx="1742400" cy="2232000"/>
          </a:xfrm>
        </p:spPr>
        <p:txBody>
          <a:bodyPr lIns="0" tIns="0" rIns="0" bIns="0"/>
          <a:lstStyle>
            <a:lvl1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EF28028A-6874-45E0-BC8D-8A1F2FBBA25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162392" y="1929600"/>
            <a:ext cx="1742400" cy="1224000"/>
          </a:xfrm>
        </p:spPr>
        <p:txBody>
          <a:bodyPr lIns="0" tIns="0" rIns="0" bIns="0"/>
          <a:lstStyle/>
          <a:p>
            <a:r>
              <a:rPr lang="en-US" noProof="0" dirty="0"/>
              <a:t>Click icon to add picture</a:t>
            </a:r>
            <a:endParaRPr lang="en-US"/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620D32C3-A646-46A3-A89B-D8B54CCB200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120189" y="3276000"/>
            <a:ext cx="1742400" cy="2232000"/>
          </a:xfrm>
        </p:spPr>
        <p:txBody>
          <a:bodyPr lIns="0" tIns="0" rIns="0" bIns="0"/>
          <a:lstStyle>
            <a:lvl1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2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04E2AFF6-F61C-424F-AD48-E5E504B17376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AF50D2F7-148B-415F-9691-B8FFA28455D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120189" y="1929600"/>
            <a:ext cx="1742400" cy="1224000"/>
          </a:xfrm>
        </p:spPr>
        <p:txBody>
          <a:bodyPr lIns="0" tIns="0" rIns="0" bIns="0"/>
          <a:lstStyle/>
          <a:p>
            <a:r>
              <a:rPr lang="en-US" noProof="0" dirty="0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D760D6FD-6CAE-4F90-B86F-38E9400A0A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77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nin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4896438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4895849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05538" y="279205"/>
            <a:ext cx="1834650" cy="1686395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59548B43-B5A0-4273-B56B-10B599F005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7138" y="279205"/>
            <a:ext cx="1834650" cy="1686395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35CD4B9C-945C-40FF-BD47-450E004E75F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028738" y="279205"/>
            <a:ext cx="1834650" cy="1686395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C37EE18F-5138-46F6-8F64-45A9C1B34E2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05538" y="2052205"/>
            <a:ext cx="1834650" cy="1686395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31F1B58F-EB8F-46BE-AEA0-7CD46F5312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117138" y="2052205"/>
            <a:ext cx="1834650" cy="1686395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A0E14069-0987-4022-836B-AAB206CC5CA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0028738" y="2052205"/>
            <a:ext cx="1834650" cy="1686395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742A9089-F92B-49A4-BABA-71AA8366E46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05538" y="3825205"/>
            <a:ext cx="1834650" cy="1686395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9" name="Picture Placeholder 10">
            <a:extLst>
              <a:ext uri="{FF2B5EF4-FFF2-40B4-BE49-F238E27FC236}">
                <a16:creationId xmlns:a16="http://schemas.microsoft.com/office/drawing/2014/main" id="{C0EF4526-4C12-4244-8872-7B4E2C535F2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117138" y="3825205"/>
            <a:ext cx="1834650" cy="1686395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36" name="Picture Placeholder 10">
            <a:extLst>
              <a:ext uri="{FF2B5EF4-FFF2-40B4-BE49-F238E27FC236}">
                <a16:creationId xmlns:a16="http://schemas.microsoft.com/office/drawing/2014/main" id="{2437BD9E-8D26-498F-82EA-45C3AF5A77A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028738" y="3825205"/>
            <a:ext cx="1834650" cy="1686395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E84A20A-6C50-422B-A13D-BA125DC2739D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331200" y="1929600"/>
            <a:ext cx="4896438" cy="35820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A19BC4A7-5571-459D-9C43-D8AB65C6A600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C4A9BBF-197B-4C9D-B440-391CB9BAAF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00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42F1E3-1CF0-4318-B2CA-0E8CE1BBC50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30A68600-7881-4B67-B186-6217D1ABA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600" cy="367200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33B759A-8EC4-474C-9D8F-27FFD7EFC0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F6A480-9627-4834-A7C2-9C9C23E027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57F29-FBD8-4C17-AA78-F7962A8410D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E2FD292C-8ACD-4DDF-85DC-F78023C9F065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6EB2A1-5955-4872-8062-32929D0BD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E9BF6FE6-5893-4416-9A56-5FE878A6910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4800" y="514800"/>
            <a:ext cx="306000" cy="32400"/>
          </a:xfrm>
          <a:solidFill>
            <a:schemeClr val="bg2"/>
          </a:solidFill>
          <a:ln w="6350">
            <a:solidFill>
              <a:schemeClr val="bg2"/>
            </a:solidFill>
            <a:miter lim="800000"/>
          </a:ln>
        </p:spPr>
        <p:txBody>
          <a:bodyPr lIns="0" tIns="0" rIns="0" bIns="0"/>
          <a:lstStyle>
            <a:lvl1pPr>
              <a:defRPr>
                <a:noFill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</p:txBody>
      </p:sp>
      <p:pic>
        <p:nvPicPr>
          <p:cNvPr id="2" name="LogoFooter">
            <a:extLst>
              <a:ext uri="{FF2B5EF4-FFF2-40B4-BE49-F238E27FC236}">
                <a16:creationId xmlns:a16="http://schemas.microsoft.com/office/drawing/2014/main" id="{B5B2B43B-F910-7839-8063-5DB9432AAB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54200" y="6456066"/>
            <a:ext cx="507600" cy="192272"/>
          </a:xfrm>
          <a:prstGeom prst="rect">
            <a:avLst/>
          </a:prstGeom>
        </p:spPr>
      </p:pic>
      <p:sp>
        <p:nvSpPr>
          <p:cNvPr id="6" name="CopyrightText" descr="{&#10; &quot;SkabelonDesign&quot;: {&#10; &quot;textualValue&quot;: &quot;&lt;s&gt;&lt;![CDATA[© ]]&gt;&lt;/s&gt;&lt;key1/&gt;&lt;s&gt;&lt;![CDATA[ ]]&gt;&lt;/s&gt;&lt;key2/&gt;&lt;s&gt;&lt;![CDATA[. All rights reserved.]]&gt;&lt;/s&gt;&quot;,&#10; &quot;bindingCollection&quot;: {&#10; &quot;key1&quot;: {&quot;SkabelonDesign&quot;:{&quot;type&quot;:&quot;Date&quot;,&quot;ignoreBlank&quot;:&quot;true&quot;,&quot;binding&quot;:&quot;Doc.DateTime.Today&quot;,&quot;format&quot;:&quot;yyyy&quot;}},&#10; &quot;key2&quot;: {&quot;SkabelonDesign&quot;:{&quot;type&quot;:&quot;Text&quot;,&quot;ignoreBlank&quot;:&quot;true&quot;,&quot;binding&quot;:&quot;Doc.Prop.BrandName&quot;}}&#10; }&#10; }&#10;}&#10;">
            <a:extLst>
              <a:ext uri="{FF2B5EF4-FFF2-40B4-BE49-F238E27FC236}">
                <a16:creationId xmlns:a16="http://schemas.microsoft.com/office/drawing/2014/main" id="{7185D9D8-D11B-3B47-230F-74A7A19935AB}"/>
              </a:ext>
            </a:extLst>
          </p:cNvPr>
          <p:cNvSpPr txBox="1"/>
          <p:nvPr userDrawn="1"/>
        </p:nvSpPr>
        <p:spPr bwMode="gray">
          <a:xfrm>
            <a:off x="331200" y="6522896"/>
            <a:ext cx="1533600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9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-1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2024 ABB. All rights reserved.</a:t>
            </a:r>
            <a:endParaRPr kumimoji="0" lang="en-US" sz="800" b="0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41A3BA16-6B6A-D206-D9D9-E6B17F9FD035}"/>
              </a:ext>
            </a:extLst>
          </p:cNvPr>
          <p:cNvSpPr/>
          <p:nvPr userDrawn="1"/>
        </p:nvSpPr>
        <p:spPr bwMode="gray">
          <a:xfrm>
            <a:off x="2181600" y="6548400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>
              <a:spcBef>
                <a:spcPts val="600"/>
              </a:spcBef>
            </a:pPr>
            <a:r>
              <a:rPr lang="en-US" sz="800" dirty="0">
                <a:solidFill>
                  <a:schemeClr val="tx1"/>
                </a:solidFill>
              </a:rPr>
              <a:t>Slide </a:t>
            </a:r>
            <a:fld id="{6ACD6C49-4324-4266-B7DB-7E26C75ACED4}" type="slidenum">
              <a:rPr lang="en-US" sz="800" smtClean="0">
                <a:solidFill>
                  <a:schemeClr val="tx1"/>
                </a:solidFill>
              </a:rPr>
              <a:t>‹#›</a:t>
            </a:fld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" name="Date dynamic">
            <a:extLst>
              <a:ext uri="{FF2B5EF4-FFF2-40B4-BE49-F238E27FC236}">
                <a16:creationId xmlns:a16="http://schemas.microsoft.com/office/drawing/2014/main" id="{0B08ACCB-C2A9-AB0F-53B9-508FB5BB603A}"/>
              </a:ext>
            </a:extLst>
          </p:cNvPr>
          <p:cNvSpPr/>
          <p:nvPr userDrawn="1"/>
        </p:nvSpPr>
        <p:spPr bwMode="gray">
          <a:xfrm>
            <a:off x="2934000" y="6548400"/>
            <a:ext cx="1296000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>
              <a:spcBef>
                <a:spcPts val="600"/>
              </a:spcBef>
            </a:pPr>
            <a:r>
              <a:rPr lang="en-US" sz="800" dirty="0">
                <a:solidFill>
                  <a:schemeClr val="tx1"/>
                </a:solidFill>
              </a:rPr>
              <a:t>May 8, 2023</a:t>
            </a:r>
          </a:p>
        </p:txBody>
      </p:sp>
    </p:spTree>
    <p:extLst>
      <p:ext uri="{BB962C8B-B14F-4D97-AF65-F5344CB8AC3E}">
        <p14:creationId xmlns:p14="http://schemas.microsoft.com/office/powerpoint/2010/main" val="340167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unded picture &amp;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B44EC52-177B-4EE6-B503-BC62C90040B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gray">
          <a:xfrm>
            <a:off x="331789" y="2304000"/>
            <a:ext cx="2935286" cy="2935286"/>
          </a:xfrm>
          <a:custGeom>
            <a:avLst/>
            <a:gdLst>
              <a:gd name="connsiteX0" fmla="*/ 1486800 w 2973600"/>
              <a:gd name="connsiteY0" fmla="*/ 0 h 2973600"/>
              <a:gd name="connsiteX1" fmla="*/ 2973600 w 2973600"/>
              <a:gd name="connsiteY1" fmla="*/ 1486800 h 2973600"/>
              <a:gd name="connsiteX2" fmla="*/ 1486800 w 2973600"/>
              <a:gd name="connsiteY2" fmla="*/ 2973600 h 2973600"/>
              <a:gd name="connsiteX3" fmla="*/ 0 w 2973600"/>
              <a:gd name="connsiteY3" fmla="*/ 1486800 h 2973600"/>
              <a:gd name="connsiteX4" fmla="*/ 1486800 w 2973600"/>
              <a:gd name="connsiteY4" fmla="*/ 0 h 297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3600" h="2973600">
                <a:moveTo>
                  <a:pt x="1486800" y="0"/>
                </a:moveTo>
                <a:cubicBezTo>
                  <a:pt x="2307937" y="0"/>
                  <a:pt x="2973600" y="665663"/>
                  <a:pt x="2973600" y="1486800"/>
                </a:cubicBezTo>
                <a:cubicBezTo>
                  <a:pt x="2973600" y="2307937"/>
                  <a:pt x="2307937" y="2973600"/>
                  <a:pt x="1486800" y="2973600"/>
                </a:cubicBezTo>
                <a:cubicBezTo>
                  <a:pt x="665663" y="2973600"/>
                  <a:pt x="0" y="2307937"/>
                  <a:pt x="0" y="1486800"/>
                </a:cubicBezTo>
                <a:cubicBezTo>
                  <a:pt x="0" y="665663"/>
                  <a:pt x="665663" y="0"/>
                  <a:pt x="1486800" y="0"/>
                </a:cubicBezTo>
                <a:close/>
              </a:path>
            </a:pathLst>
          </a:custGeom>
        </p:spPr>
        <p:txBody>
          <a:bodyPr wrap="square" bIns="504000" anchor="ctr">
            <a:noAutofit/>
          </a:bodyPr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32250" y="2304000"/>
            <a:ext cx="7818950" cy="2343600"/>
          </a:xfrm>
        </p:spPr>
        <p:txBody>
          <a:bodyPr lIns="0" tIns="0" rIns="0" bIns="0"/>
          <a:lstStyle>
            <a:lvl1pPr>
              <a:defRPr sz="2400" b="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indent="-284400">
              <a:defRPr sz="2400" b="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568800" indent="-284400">
              <a:defRPr sz="2400" b="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568800" indent="-284400">
              <a:defRPr sz="2400" b="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568800" indent="-284400">
              <a:defRPr sz="2400" b="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45EE9DB0-5B20-4895-89CC-4D1979114BE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0" y="4737600"/>
            <a:ext cx="7818950" cy="684000"/>
          </a:xfrm>
        </p:spPr>
        <p:txBody>
          <a:bodyPr lIns="0" tIns="0" rIns="0" bIns="0"/>
          <a:lstStyle>
            <a:lvl1pPr>
              <a:defRPr sz="14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0F576353-D5DB-4F2A-A22E-FA267E06FBC8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7457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rounded pictures &amp;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B44EC52-177B-4EE6-B503-BC62C90040B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gray">
          <a:xfrm>
            <a:off x="338400" y="1944000"/>
            <a:ext cx="2721600" cy="2664000"/>
          </a:xfrm>
          <a:custGeom>
            <a:avLst/>
            <a:gdLst>
              <a:gd name="connsiteX0" fmla="*/ 1486800 w 2973600"/>
              <a:gd name="connsiteY0" fmla="*/ 0 h 2973600"/>
              <a:gd name="connsiteX1" fmla="*/ 2973600 w 2973600"/>
              <a:gd name="connsiteY1" fmla="*/ 1486800 h 2973600"/>
              <a:gd name="connsiteX2" fmla="*/ 1486800 w 2973600"/>
              <a:gd name="connsiteY2" fmla="*/ 2973600 h 2973600"/>
              <a:gd name="connsiteX3" fmla="*/ 0 w 2973600"/>
              <a:gd name="connsiteY3" fmla="*/ 1486800 h 2973600"/>
              <a:gd name="connsiteX4" fmla="*/ 1486800 w 2973600"/>
              <a:gd name="connsiteY4" fmla="*/ 0 h 297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3600" h="2973600">
                <a:moveTo>
                  <a:pt x="1486800" y="0"/>
                </a:moveTo>
                <a:cubicBezTo>
                  <a:pt x="2307937" y="0"/>
                  <a:pt x="2973600" y="665663"/>
                  <a:pt x="2973600" y="1486800"/>
                </a:cubicBezTo>
                <a:cubicBezTo>
                  <a:pt x="2973600" y="2307937"/>
                  <a:pt x="2307937" y="2973600"/>
                  <a:pt x="1486800" y="2973600"/>
                </a:cubicBezTo>
                <a:cubicBezTo>
                  <a:pt x="665663" y="2973600"/>
                  <a:pt x="0" y="2307937"/>
                  <a:pt x="0" y="1486800"/>
                </a:cubicBezTo>
                <a:cubicBezTo>
                  <a:pt x="0" y="665663"/>
                  <a:pt x="665663" y="0"/>
                  <a:pt x="1486800" y="0"/>
                </a:cubicBezTo>
                <a:close/>
              </a:path>
            </a:pathLst>
          </a:custGeom>
        </p:spPr>
        <p:txBody>
          <a:bodyPr wrap="square" bIns="504000" anchor="ctr">
            <a:noAutofit/>
          </a:bodyPr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198" y="4708800"/>
            <a:ext cx="2721600" cy="11052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2767594A-9B1B-4FC9-A3EF-98EEA86AC62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 bwMode="gray">
          <a:xfrm>
            <a:off x="3272596" y="1944000"/>
            <a:ext cx="2721600" cy="2664000"/>
          </a:xfrm>
          <a:custGeom>
            <a:avLst/>
            <a:gdLst>
              <a:gd name="connsiteX0" fmla="*/ 1486800 w 2973600"/>
              <a:gd name="connsiteY0" fmla="*/ 0 h 2973600"/>
              <a:gd name="connsiteX1" fmla="*/ 2973600 w 2973600"/>
              <a:gd name="connsiteY1" fmla="*/ 1486800 h 2973600"/>
              <a:gd name="connsiteX2" fmla="*/ 1486800 w 2973600"/>
              <a:gd name="connsiteY2" fmla="*/ 2973600 h 2973600"/>
              <a:gd name="connsiteX3" fmla="*/ 0 w 2973600"/>
              <a:gd name="connsiteY3" fmla="*/ 1486800 h 2973600"/>
              <a:gd name="connsiteX4" fmla="*/ 1486800 w 2973600"/>
              <a:gd name="connsiteY4" fmla="*/ 0 h 297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3600" h="2973600">
                <a:moveTo>
                  <a:pt x="1486800" y="0"/>
                </a:moveTo>
                <a:cubicBezTo>
                  <a:pt x="2307937" y="0"/>
                  <a:pt x="2973600" y="665663"/>
                  <a:pt x="2973600" y="1486800"/>
                </a:cubicBezTo>
                <a:cubicBezTo>
                  <a:pt x="2973600" y="2307937"/>
                  <a:pt x="2307937" y="2973600"/>
                  <a:pt x="1486800" y="2973600"/>
                </a:cubicBezTo>
                <a:cubicBezTo>
                  <a:pt x="665663" y="2973600"/>
                  <a:pt x="0" y="2307937"/>
                  <a:pt x="0" y="1486800"/>
                </a:cubicBezTo>
                <a:cubicBezTo>
                  <a:pt x="0" y="665663"/>
                  <a:pt x="665663" y="0"/>
                  <a:pt x="1486800" y="0"/>
                </a:cubicBezTo>
                <a:close/>
              </a:path>
            </a:pathLst>
          </a:custGeom>
        </p:spPr>
        <p:txBody>
          <a:bodyPr wrap="square" bIns="504000" anchor="ctr">
            <a:noAutofit/>
          </a:bodyPr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5E9B6A50-8E7E-44DE-87B0-BBA84E8C9C4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67795" y="4708800"/>
            <a:ext cx="2721600" cy="11052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403055A0-7433-437E-92E6-21BA8C2F2EC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 bwMode="gray">
          <a:xfrm>
            <a:off x="6206792" y="1944000"/>
            <a:ext cx="2721600" cy="2664000"/>
          </a:xfrm>
          <a:custGeom>
            <a:avLst/>
            <a:gdLst>
              <a:gd name="connsiteX0" fmla="*/ 1486800 w 2973600"/>
              <a:gd name="connsiteY0" fmla="*/ 0 h 2973600"/>
              <a:gd name="connsiteX1" fmla="*/ 2973600 w 2973600"/>
              <a:gd name="connsiteY1" fmla="*/ 1486800 h 2973600"/>
              <a:gd name="connsiteX2" fmla="*/ 1486800 w 2973600"/>
              <a:gd name="connsiteY2" fmla="*/ 2973600 h 2973600"/>
              <a:gd name="connsiteX3" fmla="*/ 0 w 2973600"/>
              <a:gd name="connsiteY3" fmla="*/ 1486800 h 2973600"/>
              <a:gd name="connsiteX4" fmla="*/ 1486800 w 2973600"/>
              <a:gd name="connsiteY4" fmla="*/ 0 h 297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3600" h="2973600">
                <a:moveTo>
                  <a:pt x="1486800" y="0"/>
                </a:moveTo>
                <a:cubicBezTo>
                  <a:pt x="2307937" y="0"/>
                  <a:pt x="2973600" y="665663"/>
                  <a:pt x="2973600" y="1486800"/>
                </a:cubicBezTo>
                <a:cubicBezTo>
                  <a:pt x="2973600" y="2307937"/>
                  <a:pt x="2307937" y="2973600"/>
                  <a:pt x="1486800" y="2973600"/>
                </a:cubicBezTo>
                <a:cubicBezTo>
                  <a:pt x="665663" y="2973600"/>
                  <a:pt x="0" y="2307937"/>
                  <a:pt x="0" y="1486800"/>
                </a:cubicBezTo>
                <a:cubicBezTo>
                  <a:pt x="0" y="665663"/>
                  <a:pt x="665663" y="0"/>
                  <a:pt x="1486800" y="0"/>
                </a:cubicBezTo>
                <a:close/>
              </a:path>
            </a:pathLst>
          </a:custGeom>
        </p:spPr>
        <p:txBody>
          <a:bodyPr wrap="square" bIns="504000" anchor="ctr">
            <a:noAutofit/>
          </a:bodyPr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F4B5EE1A-3316-46F5-BB7B-CCCA30464A8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04392" y="4708800"/>
            <a:ext cx="2721600" cy="11052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00FD68CA-5637-4712-BABD-05E96DCD3BC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 bwMode="gray">
          <a:xfrm>
            <a:off x="9140989" y="1944000"/>
            <a:ext cx="2721600" cy="2664000"/>
          </a:xfrm>
          <a:custGeom>
            <a:avLst/>
            <a:gdLst>
              <a:gd name="connsiteX0" fmla="*/ 1486800 w 2973600"/>
              <a:gd name="connsiteY0" fmla="*/ 0 h 2973600"/>
              <a:gd name="connsiteX1" fmla="*/ 2973600 w 2973600"/>
              <a:gd name="connsiteY1" fmla="*/ 1486800 h 2973600"/>
              <a:gd name="connsiteX2" fmla="*/ 1486800 w 2973600"/>
              <a:gd name="connsiteY2" fmla="*/ 2973600 h 2973600"/>
              <a:gd name="connsiteX3" fmla="*/ 0 w 2973600"/>
              <a:gd name="connsiteY3" fmla="*/ 1486800 h 2973600"/>
              <a:gd name="connsiteX4" fmla="*/ 1486800 w 2973600"/>
              <a:gd name="connsiteY4" fmla="*/ 0 h 297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3600" h="2973600">
                <a:moveTo>
                  <a:pt x="1486800" y="0"/>
                </a:moveTo>
                <a:cubicBezTo>
                  <a:pt x="2307937" y="0"/>
                  <a:pt x="2973600" y="665663"/>
                  <a:pt x="2973600" y="1486800"/>
                </a:cubicBezTo>
                <a:cubicBezTo>
                  <a:pt x="2973600" y="2307937"/>
                  <a:pt x="2307937" y="2973600"/>
                  <a:pt x="1486800" y="2973600"/>
                </a:cubicBezTo>
                <a:cubicBezTo>
                  <a:pt x="665663" y="2973600"/>
                  <a:pt x="0" y="2307937"/>
                  <a:pt x="0" y="1486800"/>
                </a:cubicBezTo>
                <a:cubicBezTo>
                  <a:pt x="0" y="665663"/>
                  <a:pt x="665663" y="0"/>
                  <a:pt x="1486800" y="0"/>
                </a:cubicBezTo>
                <a:close/>
              </a:path>
            </a:pathLst>
          </a:custGeom>
        </p:spPr>
        <p:txBody>
          <a:bodyPr wrap="square" bIns="504000" anchor="ctr">
            <a:noAutofit/>
          </a:bodyPr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B81787D8-AACD-4182-9B1C-706B7FA5B2F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140989" y="4708800"/>
            <a:ext cx="2721600" cy="11052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  <a:endParaRPr lang="en-US"/>
          </a:p>
          <a:p>
            <a:pPr lvl="1"/>
            <a:r>
              <a:rPr lang="en-US" noProof="0" dirty="0"/>
              <a:t>Second level</a:t>
            </a:r>
            <a:endParaRPr lang="en-US"/>
          </a:p>
          <a:p>
            <a:pPr lvl="2"/>
            <a:r>
              <a:rPr lang="en-US" noProof="0" dirty="0"/>
              <a:t>Third level</a:t>
            </a:r>
            <a:endParaRPr lang="en-US"/>
          </a:p>
          <a:p>
            <a:pPr lvl="3"/>
            <a:r>
              <a:rPr lang="en-US" noProof="0" dirty="0"/>
              <a:t>Fourth level</a:t>
            </a:r>
            <a:endParaRPr lang="en-US"/>
          </a:p>
          <a:p>
            <a:pPr lvl="4"/>
            <a:r>
              <a:rPr lang="en-US" noProof="0" dirty="0"/>
              <a:t>Fifth level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902337EE-EDB6-43FF-843D-172081B7296F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5981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cons &amp;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1200" y="2552400"/>
            <a:ext cx="914400" cy="914400"/>
          </a:xfrm>
        </p:spPr>
        <p:txBody>
          <a:bodyPr lIns="0" tIns="0" rIns="0" bIns="0"/>
          <a:lstStyle>
            <a:lvl1pPr algn="ctr">
              <a:defRPr sz="8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200" y="3827463"/>
            <a:ext cx="2721600" cy="1685925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EED09D4-E380-4A7C-846A-59CC78C71D9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267796" y="2552400"/>
            <a:ext cx="914400" cy="914400"/>
          </a:xfrm>
        </p:spPr>
        <p:txBody>
          <a:bodyPr lIns="0" tIns="0" rIns="0" bIns="0"/>
          <a:lstStyle>
            <a:lvl1pPr algn="ctr">
              <a:defRPr sz="8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0A9E9979-248E-4746-8425-8D44D1E796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67796" y="3827463"/>
            <a:ext cx="2721600" cy="1685925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00F97195-D372-415F-88C4-B0B8FB8562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204392" y="2552400"/>
            <a:ext cx="914400" cy="914400"/>
          </a:xfrm>
        </p:spPr>
        <p:txBody>
          <a:bodyPr lIns="0" tIns="0" rIns="0" bIns="0"/>
          <a:lstStyle>
            <a:lvl1pPr algn="ctr">
              <a:defRPr sz="8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D049D639-BFD2-4CC0-8424-B791511A500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04392" y="3827463"/>
            <a:ext cx="2721600" cy="1685925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334E3EA7-307D-4F31-A26B-D859C8B762B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140989" y="2552400"/>
            <a:ext cx="914400" cy="914400"/>
          </a:xfrm>
        </p:spPr>
        <p:txBody>
          <a:bodyPr lIns="0" tIns="0" rIns="0" bIns="0"/>
          <a:lstStyle>
            <a:lvl1pPr algn="ctr">
              <a:defRPr sz="8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E52081B8-FFAB-490A-9295-579843631D2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140989" y="3827463"/>
            <a:ext cx="2721600" cy="1685925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F3A501F0-1B55-4808-B191-E00ECFEF3979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C9A43077-8463-4968-88C4-11AE5FC21D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7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cons &amp;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1200" y="2552400"/>
            <a:ext cx="914400" cy="914400"/>
          </a:xfrm>
        </p:spPr>
        <p:txBody>
          <a:bodyPr lIns="0" tIns="0" rIns="0" bIns="0"/>
          <a:lstStyle>
            <a:lvl1pPr algn="ctr">
              <a:defRPr sz="8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200" y="3827462"/>
            <a:ext cx="1756800" cy="1685925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EED09D4-E380-4A7C-846A-59CC78C71D9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774847" y="2552400"/>
            <a:ext cx="914400" cy="914400"/>
          </a:xfrm>
        </p:spPr>
        <p:txBody>
          <a:bodyPr lIns="0" tIns="0" rIns="0" bIns="0"/>
          <a:lstStyle>
            <a:lvl1pPr algn="ctr">
              <a:defRPr sz="8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0A9E9979-248E-4746-8425-8D44D1E796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74847" y="3827462"/>
            <a:ext cx="1756800" cy="1685925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00F97195-D372-415F-88C4-B0B8FB8562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218494" y="2552400"/>
            <a:ext cx="914400" cy="914400"/>
          </a:xfrm>
        </p:spPr>
        <p:txBody>
          <a:bodyPr lIns="0" tIns="0" rIns="0" bIns="0"/>
          <a:lstStyle>
            <a:lvl1pPr algn="ctr">
              <a:defRPr sz="8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D049D639-BFD2-4CC0-8424-B791511A500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218494" y="3827462"/>
            <a:ext cx="1756800" cy="1685925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334E3EA7-307D-4F31-A26B-D859C8B762B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662141" y="2552400"/>
            <a:ext cx="914400" cy="914400"/>
          </a:xfrm>
        </p:spPr>
        <p:txBody>
          <a:bodyPr lIns="0" tIns="0" rIns="0" bIns="0"/>
          <a:lstStyle>
            <a:lvl1pPr algn="ctr">
              <a:defRPr sz="8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E52081B8-FFAB-490A-9295-579843631D2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62141" y="3827462"/>
            <a:ext cx="1756800" cy="1685925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994AE89A-301F-4C26-92ED-B2EC1B81C77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105789" y="2552400"/>
            <a:ext cx="914400" cy="914400"/>
          </a:xfrm>
        </p:spPr>
        <p:txBody>
          <a:bodyPr lIns="0" tIns="0" rIns="0" bIns="0"/>
          <a:lstStyle>
            <a:lvl1pPr algn="ctr">
              <a:defRPr sz="8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D300B7C1-8FE5-4B19-8D3E-BBDE06098E6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105789" y="3827462"/>
            <a:ext cx="1756800" cy="1685925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6B12C3D-BC2E-4B7A-B360-CE0523781F6B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E3342590-42A3-4E78-9950-B9D9986172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09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D93B1FE-B926-469A-85A8-E00CA4FBFE9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4611600"/>
          </a:xfrm>
        </p:spPr>
        <p:txBody>
          <a:bodyPr lIns="0" tIns="0" rIns="0" bIns="0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DA95573-D6E2-4AE8-BC7C-9ED41474E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5325037"/>
            <a:ext cx="9787525" cy="486000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74B7DFE2-ECC3-43F8-84A5-7C854EDDC7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200" y="5808186"/>
            <a:ext cx="9787525" cy="486000"/>
          </a:xfrm>
        </p:spPr>
        <p:txBody>
          <a:bodyPr lIns="0"/>
          <a:lstStyle>
            <a:lvl1pPr>
              <a:defRPr sz="32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223CF7-4278-4148-85A7-A9569B5C54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1200" y="5136445"/>
            <a:ext cx="9787525" cy="185926"/>
          </a:xfrm>
        </p:spPr>
        <p:txBody>
          <a:bodyPr lIns="0" anchor="t"/>
          <a:lstStyle>
            <a:lvl1pPr>
              <a:spcBef>
                <a:spcPts val="0"/>
              </a:spcBef>
              <a:defRPr sz="1200" cap="all" spc="200" baseline="0"/>
            </a:lvl1pPr>
          </a:lstStyle>
          <a:p>
            <a:pPr lvl="0"/>
            <a:r>
              <a:rPr lang="en-US" noProof="0" dirty="0"/>
              <a:t>DATE OR OTHER INFORMATION – THIS LINE IS NOT OBLIGATORY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CF1CED0-A353-47EA-8ED6-DC423D2F5167}"/>
              </a:ext>
            </a:extLst>
          </p:cNvPr>
          <p:cNvSpPr txBox="1">
            <a:spLocks/>
          </p:cNvSpPr>
          <p:nvPr userDrawn="1"/>
        </p:nvSpPr>
        <p:spPr>
          <a:xfrm>
            <a:off x="331199" y="4900566"/>
            <a:ext cx="406799" cy="45719"/>
          </a:xfrm>
          <a:prstGeom prst="rect">
            <a:avLst/>
          </a:prstGeom>
        </p:spPr>
        <p:txBody>
          <a:bodyPr lIns="0" tIns="0" rIns="0" bIns="540000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—</a:t>
            </a:r>
            <a:endParaRPr lang="en-US"/>
          </a:p>
        </p:txBody>
      </p:sp>
      <p:sp>
        <p:nvSpPr>
          <p:cNvPr id="14" name="Date Placeholder 2" hidden="1">
            <a:extLst>
              <a:ext uri="{FF2B5EF4-FFF2-40B4-BE49-F238E27FC236}">
                <a16:creationId xmlns:a16="http://schemas.microsoft.com/office/drawing/2014/main" id="{0A33B1B3-23BD-4E69-9630-079CFBD253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3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C6A9BD41-B408-4DC1-BC41-874D8AA7AEFB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18" name="Footer Placeholder 5" hidden="1">
            <a:extLst>
              <a:ext uri="{FF2B5EF4-FFF2-40B4-BE49-F238E27FC236}">
                <a16:creationId xmlns:a16="http://schemas.microsoft.com/office/drawing/2014/main" id="{FF96FD6D-EB5B-42F4-A782-864EE89849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24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6" hidden="1">
            <a:extLst>
              <a:ext uri="{FF2B5EF4-FFF2-40B4-BE49-F238E27FC236}">
                <a16:creationId xmlns:a16="http://schemas.microsoft.com/office/drawing/2014/main" id="{A5917654-E2E7-4F3B-9A54-AAD2556830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2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5" name="Logo">
            <a:extLst>
              <a:ext uri="{FF2B5EF4-FFF2-40B4-BE49-F238E27FC236}">
                <a16:creationId xmlns:a16="http://schemas.microsoft.com/office/drawing/2014/main" id="{ED4B13D8-2F10-407F-A41A-CB05B3D199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9643" y="6159885"/>
            <a:ext cx="873621" cy="335227"/>
          </a:xfrm>
          <a:prstGeom prst="rect">
            <a:avLst/>
          </a:prstGeom>
        </p:spPr>
      </p:pic>
      <p:sp>
        <p:nvSpPr>
          <p:cNvPr id="33" name="Textbox for metadata">
            <a:extLst>
              <a:ext uri="{FF2B5EF4-FFF2-40B4-BE49-F238E27FC236}">
                <a16:creationId xmlns:a16="http://schemas.microsoft.com/office/drawing/2014/main" id="{99A66A49-8F92-4F89-AFD0-110E26BF2680}"/>
              </a:ext>
            </a:extLst>
          </p:cNvPr>
          <p:cNvSpPr txBox="1">
            <a:spLocks/>
          </p:cNvSpPr>
          <p:nvPr userDrawn="1"/>
        </p:nvSpPr>
        <p:spPr>
          <a:xfrm>
            <a:off x="331196" y="6506816"/>
            <a:ext cx="4680000" cy="1188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23" name="Copyright" descr="{&#10; &quot;SkabelonDesign&quot;: {&#10; &quot;textualValue&quot;: &quot;&lt;s&gt;&lt;![CDATA[© ]]&gt;&lt;/s&gt;&lt;key1/&gt;&lt;s&gt;&lt;![CDATA[ ]]&gt;&lt;/s&gt;&lt;key2/&gt;&lt;s&gt;&lt;![CDATA[. All rights reserved.]]&gt;&lt;/s&gt;&quot;,&#10; &quot;bindingCollection&quot;: {&#10; &quot;key1&quot;: {&quot;SkabelonDesign&quot;:{&quot;type&quot;:&quot;Date&quot;,&quot;ignoreBlank&quot;:&quot;true&quot;,&quot;binding&quot;:&quot;Doc.DateTime.Today&quot;,&quot;format&quot;:&quot;yyyy&quot;}},&#10; &quot;key2&quot;: {&quot;SkabelonDesign&quot;:{&quot;type&quot;:&quot;Text&quot;,&quot;ignoreBlank&quot;:&quot;true&quot;,&quot;binding&quot;:&quot;Doc.Prop.BrandName&quot;}}&#10; }&#10; }&#10;}&#10;">
            <a:extLst>
              <a:ext uri="{FF2B5EF4-FFF2-40B4-BE49-F238E27FC236}">
                <a16:creationId xmlns:a16="http://schemas.microsoft.com/office/drawing/2014/main" id="{47C61707-0D77-48A5-9714-CB909585A68D}"/>
              </a:ext>
            </a:extLst>
          </p:cNvPr>
          <p:cNvSpPr txBox="1"/>
          <p:nvPr userDrawn="1"/>
        </p:nvSpPr>
        <p:spPr bwMode="gray">
          <a:xfrm>
            <a:off x="329522" y="6523200"/>
            <a:ext cx="1745341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9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-1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2024 ABB. All rights reserved.</a:t>
            </a:r>
            <a:endParaRPr kumimoji="0" lang="en-US" sz="800" b="0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DocumentID" descr="{&#10; &quot;SkabelonDesign&quot;: {&#10; &quot;textualValue&quot;: &quot;&lt;key1/&gt;&quot;,&#10; &quot;bindingCollection&quot;: {&#10; &quot;key1&quot;: {&quot;SkabelonDesign&quot;:{&quot;type&quot;:&quot;Text&quot;,&quot;binding&quot;:&quot;PPMetadata&quot;}}&#10; }&#10; }&#10;}">
            <a:extLst>
              <a:ext uri="{FF2B5EF4-FFF2-40B4-BE49-F238E27FC236}">
                <a16:creationId xmlns:a16="http://schemas.microsoft.com/office/drawing/2014/main" id="{6595B980-413F-5C6F-BB48-10EAFC8D7E57}"/>
              </a:ext>
            </a:extLst>
          </p:cNvPr>
          <p:cNvSpPr txBox="1"/>
          <p:nvPr userDrawn="1"/>
        </p:nvSpPr>
        <p:spPr bwMode="gray">
          <a:xfrm>
            <a:off x="2125496" y="6523200"/>
            <a:ext cx="1679368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800" noProof="0">
              <a:solidFill>
                <a:schemeClr val="tx1"/>
              </a:solidFill>
            </a:endParaRPr>
          </a:p>
        </p:txBody>
      </p:sp>
      <p:sp>
        <p:nvSpPr>
          <p:cNvPr id="3" name="Revision" descr="{&#10; &quot;SkabelonDesign&quot;: {&#10; &quot;textualValue&quot;: &quot;&lt;key1/&gt;&quot;,&#10; &quot;bindingCollection&quot;: {&#10; &quot;key1&quot;: {&quot;SkabelonDesign&quot;:{&quot;type&quot;:&quot;Text&quot;,&quot;binding&quot;:&quot;DocumentRevisionIdLabelAndValue&quot;}}&#10; }&#10; }&#10;}">
            <a:extLst>
              <a:ext uri="{FF2B5EF4-FFF2-40B4-BE49-F238E27FC236}">
                <a16:creationId xmlns:a16="http://schemas.microsoft.com/office/drawing/2014/main" id="{84E264FF-7C16-2557-3035-564CD53922DE}"/>
              </a:ext>
            </a:extLst>
          </p:cNvPr>
          <p:cNvSpPr txBox="1"/>
          <p:nvPr userDrawn="1"/>
        </p:nvSpPr>
        <p:spPr bwMode="gray">
          <a:xfrm>
            <a:off x="4143600" y="6523200"/>
            <a:ext cx="756000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l"/>
            <a:endParaRPr lang="en-US" sz="800" noProof="0" dirty="0">
              <a:solidFill>
                <a:schemeClr val="tx1"/>
              </a:solidFill>
            </a:endParaRPr>
          </a:p>
        </p:txBody>
      </p:sp>
      <p:pic>
        <p:nvPicPr>
          <p:cNvPr id="304933803" name="Classification" descr="{&quot;templafy&quot;:{&quot;id&quot;:&quot;0e67e74c-63af-4be8-8c3b-a56674ad14b9&quot;}}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00" y="367200"/>
            <a:ext cx="1530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9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cons &amp;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0" y="19296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2400" y="1929600"/>
            <a:ext cx="2808000" cy="14148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EED09D4-E380-4A7C-846A-59CC78C71D9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396763" y="19296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0A9E9979-248E-4746-8425-8D44D1E796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94363" y="1929600"/>
            <a:ext cx="2808000" cy="14148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00F97195-D372-415F-88C4-B0B8FB8562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458725" y="19296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D049D639-BFD2-4CC0-8424-B791511A500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56325" y="1929600"/>
            <a:ext cx="2808000" cy="14148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334E3EA7-307D-4F31-A26B-D859C8B762B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34800" y="3829844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E52081B8-FFAB-490A-9295-579843631D2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32400" y="3829844"/>
            <a:ext cx="2808000" cy="14148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994AE89A-301F-4C26-92ED-B2EC1B81C77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396763" y="3829844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D300B7C1-8FE5-4B19-8D3E-BBDE06098E6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994363" y="3829844"/>
            <a:ext cx="2808000" cy="14148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D5F0F628-8A10-418E-9B30-5C02EB627E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458725" y="3829844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677AB433-7578-4A04-94CE-256E9DF8144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056325" y="3829844"/>
            <a:ext cx="2808000" cy="14148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FE7C1509-102B-44DC-8AA2-A8A1DB0A6DCC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664C5B26-A749-427A-8626-9ECBE088C9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22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ine icons &amp;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0" y="19296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2400" y="1929600"/>
            <a:ext cx="2808000" cy="8604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EED09D4-E380-4A7C-846A-59CC78C71D9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396294" y="19296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0A9E9979-248E-4746-8425-8D44D1E796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93894" y="1929600"/>
            <a:ext cx="2808000" cy="8604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00F97195-D372-415F-88C4-B0B8FB8562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457788" y="19296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D049D639-BFD2-4CC0-8424-B791511A500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55388" y="1929600"/>
            <a:ext cx="2808000" cy="8604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334E3EA7-307D-4F31-A26B-D859C8B762B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34800" y="32724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E52081B8-FFAB-490A-9295-579843631D2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32400" y="3272400"/>
            <a:ext cx="2808000" cy="8604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994AE89A-301F-4C26-92ED-B2EC1B81C77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396294" y="32724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D300B7C1-8FE5-4B19-8D3E-BBDE06098E6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993894" y="3272400"/>
            <a:ext cx="2808000" cy="8604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D5F0F628-8A10-418E-9B30-5C02EB627E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457788" y="32724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677AB433-7578-4A04-94CE-256E9DF8144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055388" y="3272400"/>
            <a:ext cx="2808000" cy="8604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4C864FEE-0A1C-4897-8B82-F45359452B14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34800" y="46152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FBC895BB-D162-4E65-9A05-7277A36BC03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32400" y="4615200"/>
            <a:ext cx="2808000" cy="8604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9" name="Picture Placeholder 10">
            <a:extLst>
              <a:ext uri="{FF2B5EF4-FFF2-40B4-BE49-F238E27FC236}">
                <a16:creationId xmlns:a16="http://schemas.microsoft.com/office/drawing/2014/main" id="{1F21B681-AA7C-40DE-8FD3-7B067F1B9F8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396294" y="46152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9" name="Text Placeholder 11">
            <a:extLst>
              <a:ext uri="{FF2B5EF4-FFF2-40B4-BE49-F238E27FC236}">
                <a16:creationId xmlns:a16="http://schemas.microsoft.com/office/drawing/2014/main" id="{D6CD389E-53C9-4827-B43F-AE5D96E283D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993894" y="4615200"/>
            <a:ext cx="2808000" cy="8604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36" name="Picture Placeholder 10">
            <a:extLst>
              <a:ext uri="{FF2B5EF4-FFF2-40B4-BE49-F238E27FC236}">
                <a16:creationId xmlns:a16="http://schemas.microsoft.com/office/drawing/2014/main" id="{1E8F4191-056B-4619-9288-972A95E4D9D1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457788" y="46152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6A43FA3-4FF5-4557-967D-6FB6ECC3357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055388" y="4615200"/>
            <a:ext cx="2808000" cy="8604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CA8D5F6D-18D1-4E80-97E0-F8A3F4836D54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EAB8C8AA-5479-4E03-B260-4B35C2BB4F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09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: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17F53BD8-37C5-48ED-B4A6-D7482E31399E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31199" y="1929600"/>
            <a:ext cx="3701051" cy="360000"/>
          </a:xfrm>
          <a:prstGeom prst="homePlate">
            <a:avLst/>
          </a:prstGeom>
          <a:solidFill>
            <a:schemeClr val="bg2"/>
          </a:solidFill>
        </p:spPr>
        <p:txBody>
          <a:bodyPr lIns="0" tIns="0" rIns="0" bIns="0" anchor="ctr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41D5ECEA-2E5E-4D71-841F-95A2A0D9779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4245975" y="1929600"/>
            <a:ext cx="3701051" cy="360000"/>
          </a:xfrm>
          <a:prstGeom prst="chevron">
            <a:avLst/>
          </a:prstGeom>
          <a:solidFill>
            <a:schemeClr val="bg2"/>
          </a:solidFill>
        </p:spPr>
        <p:txBody>
          <a:bodyPr lIns="0" tIns="0" rIns="0" bIns="0" anchor="ctr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041C7270-2AD5-4174-9BB6-40887670ECE3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160749" y="1929600"/>
            <a:ext cx="3701051" cy="360000"/>
          </a:xfrm>
          <a:prstGeom prst="chevron">
            <a:avLst/>
          </a:prstGeom>
          <a:solidFill>
            <a:schemeClr val="bg2"/>
          </a:solidFill>
        </p:spPr>
        <p:txBody>
          <a:bodyPr lIns="0" tIns="0" rIns="0" bIns="0" anchor="ctr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8">
            <a:extLst>
              <a:ext uri="{FF2B5EF4-FFF2-40B4-BE49-F238E27FC236}">
                <a16:creationId xmlns:a16="http://schemas.microsoft.com/office/drawing/2014/main" id="{E6F51FA5-7813-4436-9E2D-0AA10EED350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200" y="2401200"/>
            <a:ext cx="3701050" cy="31104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Content Placeholder 8">
            <a:extLst>
              <a:ext uri="{FF2B5EF4-FFF2-40B4-BE49-F238E27FC236}">
                <a16:creationId xmlns:a16="http://schemas.microsoft.com/office/drawing/2014/main" id="{E6214208-AE04-4F1F-B879-DC21F5861A5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45975" y="2401200"/>
            <a:ext cx="3701050" cy="31104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Content Placeholder 8">
            <a:extLst>
              <a:ext uri="{FF2B5EF4-FFF2-40B4-BE49-F238E27FC236}">
                <a16:creationId xmlns:a16="http://schemas.microsoft.com/office/drawing/2014/main" id="{C5BC1243-5335-403B-A737-9CF168164EF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60749" y="2401200"/>
            <a:ext cx="3701050" cy="31104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119626B5-1F46-41F6-BEF7-1D8C4DEA0344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01AE2CA-8A5F-4992-AB7D-3C309899A5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200" y="5634000"/>
            <a:ext cx="11530600" cy="540000"/>
          </a:xfrm>
          <a:solidFill>
            <a:schemeClr val="accent3"/>
          </a:solidFill>
        </p:spPr>
        <p:txBody>
          <a:bodyPr lIns="0" tIns="0" rIns="0" bIns="0" anchor="ctr"/>
          <a:lstStyle>
            <a:lvl1pPr marL="0" algn="ctr">
              <a:spcBef>
                <a:spcPts val="0"/>
              </a:spcBef>
              <a:defRPr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4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: five text boxes &amp;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907891A7-3AF7-4352-8C25-93B984B9D5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 bwMode="gray">
          <a:xfrm>
            <a:off x="338400" y="5227200"/>
            <a:ext cx="11520000" cy="0"/>
          </a:xfrm>
          <a:custGeom>
            <a:avLst/>
            <a:gdLst>
              <a:gd name="connsiteX0" fmla="*/ 0 w 2066400"/>
              <a:gd name="connsiteY0" fmla="*/ 0 h 118800"/>
              <a:gd name="connsiteX1" fmla="*/ 2066400 w 2066400"/>
              <a:gd name="connsiteY1" fmla="*/ 0 h 118800"/>
              <a:gd name="connsiteX2" fmla="*/ 2066400 w 2066400"/>
              <a:gd name="connsiteY2" fmla="*/ 118800 h 118800"/>
              <a:gd name="connsiteX3" fmla="*/ 0 w 2066400"/>
              <a:gd name="connsiteY3" fmla="*/ 118800 h 118800"/>
              <a:gd name="connsiteX4" fmla="*/ 0 w 2066400"/>
              <a:gd name="connsiteY4" fmla="*/ 0 h 118800"/>
              <a:gd name="connsiteX0" fmla="*/ 2066400 w 2157840"/>
              <a:gd name="connsiteY0" fmla="*/ 118800 h 210240"/>
              <a:gd name="connsiteX1" fmla="*/ 0 w 2157840"/>
              <a:gd name="connsiteY1" fmla="*/ 118800 h 210240"/>
              <a:gd name="connsiteX2" fmla="*/ 0 w 2157840"/>
              <a:gd name="connsiteY2" fmla="*/ 0 h 210240"/>
              <a:gd name="connsiteX3" fmla="*/ 2066400 w 2157840"/>
              <a:gd name="connsiteY3" fmla="*/ 0 h 210240"/>
              <a:gd name="connsiteX4" fmla="*/ 2157840 w 2157840"/>
              <a:gd name="connsiteY4" fmla="*/ 210240 h 210240"/>
              <a:gd name="connsiteX0" fmla="*/ 2066400 w 2066400"/>
              <a:gd name="connsiteY0" fmla="*/ 118800 h 118800"/>
              <a:gd name="connsiteX1" fmla="*/ 0 w 2066400"/>
              <a:gd name="connsiteY1" fmla="*/ 118800 h 118800"/>
              <a:gd name="connsiteX2" fmla="*/ 0 w 2066400"/>
              <a:gd name="connsiteY2" fmla="*/ 0 h 118800"/>
              <a:gd name="connsiteX3" fmla="*/ 2066400 w 2066400"/>
              <a:gd name="connsiteY3" fmla="*/ 0 h 118800"/>
              <a:gd name="connsiteX0" fmla="*/ 0 w 2066400"/>
              <a:gd name="connsiteY0" fmla="*/ 118800 h 118800"/>
              <a:gd name="connsiteX1" fmla="*/ 0 w 2066400"/>
              <a:gd name="connsiteY1" fmla="*/ 0 h 118800"/>
              <a:gd name="connsiteX2" fmla="*/ 2066400 w 2066400"/>
              <a:gd name="connsiteY2" fmla="*/ 0 h 118800"/>
              <a:gd name="connsiteX0" fmla="*/ 0 w 2066400"/>
              <a:gd name="connsiteY0" fmla="*/ 0 h 0"/>
              <a:gd name="connsiteX1" fmla="*/ 2066400 w 20664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66400">
                <a:moveTo>
                  <a:pt x="0" y="0"/>
                </a:moveTo>
                <a:lnTo>
                  <a:pt x="2066400" y="0"/>
                </a:lnTo>
              </a:path>
            </a:pathLst>
          </a:custGeom>
          <a:ln w="15875">
            <a:solidFill>
              <a:schemeClr val="accent4"/>
            </a:solidFill>
            <a:tailEnd type="arrow" w="med" len="sm"/>
          </a:ln>
        </p:spPr>
        <p:txBody>
          <a:bodyPr lIns="0" tIns="0" rIns="0" bIns="0" anchor="t"/>
          <a:lstStyle>
            <a:lvl1pPr>
              <a:defRPr sz="1400" b="1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116A6796-F195-444B-8CAF-9408872890E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1200" y="51732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 anchor="t"/>
          <a:lstStyle>
            <a:lvl1pPr>
              <a:defRPr sz="1400" b="1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  <a:endParaRPr lang="en-US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6A84518F-EB08-4F36-8400-95AB01D381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724447" y="51732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 anchor="t"/>
          <a:lstStyle>
            <a:lvl1pPr>
              <a:defRPr sz="1400" b="1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  <a:endParaRPr lang="en-US"/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C503EA10-D1F3-4AA4-8CED-AEE30E121F6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17694" y="51732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 anchor="t"/>
          <a:lstStyle>
            <a:lvl1pPr>
              <a:defRPr sz="1400" b="1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  <a:endParaRPr lang="en-US"/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DF438A3D-D3E1-4D5D-BA34-887EAEB994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510941" y="51732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 anchor="t"/>
          <a:lstStyle>
            <a:lvl1pPr>
              <a:defRPr sz="1400" b="1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Edit Master text styles</a:t>
            </a:r>
            <a:endParaRPr lang="en-US"/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3EDD5930-9373-4D21-B203-C97F69292A1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904189" y="51732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 anchor="t"/>
          <a:lstStyle>
            <a:lvl1pPr>
              <a:defRPr sz="1400" b="1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 dirty="0"/>
              <a:t>Edit Master text styles</a:t>
            </a:r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200" y="1929600"/>
            <a:ext cx="1957975" cy="3099600"/>
          </a:xfrm>
        </p:spPr>
        <p:txBody>
          <a:bodyPr lIns="0" tIns="0" rIns="0" bIns="0" anchor="b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5AE7A1D2-DAC3-46BE-AA9A-E1EB0825207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724129" y="1929600"/>
            <a:ext cx="1958400" cy="3099600"/>
          </a:xfrm>
        </p:spPr>
        <p:txBody>
          <a:bodyPr lIns="0" tIns="0" rIns="0" bIns="0" anchor="b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CF0CC0E-6E4F-4BBB-AC3B-74E8C126277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17483" y="1929600"/>
            <a:ext cx="1958400" cy="3099600"/>
          </a:xfrm>
        </p:spPr>
        <p:txBody>
          <a:bodyPr lIns="0" tIns="0" rIns="0" bIns="0" anchor="b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46DB502-496B-4374-80BE-F2A5D51992F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10837" y="1929600"/>
            <a:ext cx="1958400" cy="3099600"/>
          </a:xfrm>
        </p:spPr>
        <p:txBody>
          <a:bodyPr lIns="0" tIns="0" rIns="0" bIns="0" anchor="b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4B72E113-B74F-4C8D-B9C6-1799A1DAE1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904189" y="1929600"/>
            <a:ext cx="1958400" cy="3099600"/>
          </a:xfrm>
        </p:spPr>
        <p:txBody>
          <a:bodyPr lIns="0" tIns="0" rIns="0" bIns="0" anchor="b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9AE4540D-5837-4887-82D2-ADB1E470A04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5421600"/>
            <a:ext cx="1958400" cy="392400"/>
          </a:xfrm>
        </p:spPr>
        <p:txBody>
          <a:bodyPr lIns="0" tIns="0" rIns="0" bIns="0" anchor="t"/>
          <a:lstStyle>
            <a:lvl1pPr>
              <a:defRPr sz="14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441512B5-B055-451B-A63A-61AC3D27A7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24447" y="5421600"/>
            <a:ext cx="1958400" cy="392400"/>
          </a:xfrm>
        </p:spPr>
        <p:txBody>
          <a:bodyPr lIns="0" tIns="0" rIns="0" bIns="0" anchor="t"/>
          <a:lstStyle>
            <a:lvl1pPr>
              <a:defRPr sz="14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1272552C-9A92-45B5-9658-E0A7758AE5F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117694" y="5421600"/>
            <a:ext cx="1958400" cy="392400"/>
          </a:xfrm>
        </p:spPr>
        <p:txBody>
          <a:bodyPr lIns="0" tIns="0" rIns="0" bIns="0" anchor="t"/>
          <a:lstStyle>
            <a:lvl1pPr>
              <a:defRPr sz="14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B93E5512-D171-4A0F-A84D-1429CB1B24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510941" y="5421600"/>
            <a:ext cx="1958400" cy="392400"/>
          </a:xfrm>
        </p:spPr>
        <p:txBody>
          <a:bodyPr lIns="0" tIns="0" rIns="0" bIns="0" anchor="t"/>
          <a:lstStyle>
            <a:lvl1pPr>
              <a:defRPr sz="14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A19BB1C7-BB18-4D53-B7FD-0B43DE543E7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904189" y="5421600"/>
            <a:ext cx="1958400" cy="392400"/>
          </a:xfrm>
        </p:spPr>
        <p:txBody>
          <a:bodyPr lIns="0" tIns="0" rIns="0" bIns="0" anchor="t"/>
          <a:lstStyle>
            <a:lvl1pPr>
              <a:defRPr sz="14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34B7327F-B9B9-4FCD-9D42-CEC50A1073FB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7531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: seven text boxes &amp;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9AE4540D-5837-4887-82D2-ADB1E470A04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5400000"/>
            <a:ext cx="1296000" cy="392400"/>
          </a:xfrm>
        </p:spPr>
        <p:txBody>
          <a:bodyPr lIns="0" tIns="0" rIns="0" bIns="0" anchor="t"/>
          <a:lstStyle>
            <a:lvl1pPr>
              <a:defRPr sz="10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441512B5-B055-451B-A63A-61AC3D27A7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980600" y="5400000"/>
            <a:ext cx="1296000" cy="392400"/>
          </a:xfrm>
        </p:spPr>
        <p:txBody>
          <a:bodyPr lIns="0" tIns="0" rIns="0" bIns="0" anchor="t"/>
          <a:lstStyle>
            <a:lvl1pPr>
              <a:defRPr sz="10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1272552C-9A92-45B5-9658-E0A7758AE5F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30000" y="5400000"/>
            <a:ext cx="1296000" cy="392400"/>
          </a:xfrm>
        </p:spPr>
        <p:txBody>
          <a:bodyPr lIns="0" tIns="0" rIns="0" bIns="0" anchor="t"/>
          <a:lstStyle>
            <a:lvl1pPr>
              <a:defRPr sz="10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B93E5512-D171-4A0F-A84D-1429CB1B24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279400" y="5400000"/>
            <a:ext cx="1296000" cy="392400"/>
          </a:xfrm>
        </p:spPr>
        <p:txBody>
          <a:bodyPr lIns="0" tIns="0" rIns="0" bIns="0" anchor="t"/>
          <a:lstStyle>
            <a:lvl1pPr>
              <a:defRPr sz="10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A19BB1C7-BB18-4D53-B7FD-0B43DE543E7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928800" y="5400000"/>
            <a:ext cx="1296000" cy="392400"/>
          </a:xfrm>
        </p:spPr>
        <p:txBody>
          <a:bodyPr lIns="0" tIns="0" rIns="0" bIns="0" anchor="t"/>
          <a:lstStyle>
            <a:lvl1pPr>
              <a:defRPr sz="10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6189B57F-C66A-4C80-8E4E-09199BDEEA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578200" y="5400000"/>
            <a:ext cx="1296000" cy="392400"/>
          </a:xfrm>
        </p:spPr>
        <p:txBody>
          <a:bodyPr lIns="0" tIns="0" rIns="0" bIns="0" anchor="t"/>
          <a:lstStyle>
            <a:lvl1pPr>
              <a:defRPr sz="10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6FC8D2EC-39D1-4154-8306-67F231081AD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227600" y="5400000"/>
            <a:ext cx="1296000" cy="392400"/>
          </a:xfrm>
        </p:spPr>
        <p:txBody>
          <a:bodyPr lIns="0" tIns="0" rIns="0" bIns="0" anchor="t"/>
          <a:lstStyle>
            <a:lvl1pPr>
              <a:defRPr sz="1000" b="1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A4C85EBA-3628-4B96-A145-783BC7DB501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338400" y="5227200"/>
            <a:ext cx="11520000" cy="0"/>
          </a:xfrm>
          <a:custGeom>
            <a:avLst/>
            <a:gdLst>
              <a:gd name="connsiteX0" fmla="*/ 0 w 11520000"/>
              <a:gd name="connsiteY0" fmla="*/ 0 h 392400"/>
              <a:gd name="connsiteX1" fmla="*/ 11520000 w 11520000"/>
              <a:gd name="connsiteY1" fmla="*/ 0 h 392400"/>
              <a:gd name="connsiteX2" fmla="*/ 11520000 w 11520000"/>
              <a:gd name="connsiteY2" fmla="*/ 392400 h 392400"/>
              <a:gd name="connsiteX3" fmla="*/ 0 w 11520000"/>
              <a:gd name="connsiteY3" fmla="*/ 392400 h 392400"/>
              <a:gd name="connsiteX4" fmla="*/ 0 w 11520000"/>
              <a:gd name="connsiteY4" fmla="*/ 0 h 392400"/>
              <a:gd name="connsiteX0" fmla="*/ 11520000 w 11611440"/>
              <a:gd name="connsiteY0" fmla="*/ 392400 h 483840"/>
              <a:gd name="connsiteX1" fmla="*/ 0 w 11611440"/>
              <a:gd name="connsiteY1" fmla="*/ 392400 h 483840"/>
              <a:gd name="connsiteX2" fmla="*/ 0 w 11611440"/>
              <a:gd name="connsiteY2" fmla="*/ 0 h 483840"/>
              <a:gd name="connsiteX3" fmla="*/ 11520000 w 11611440"/>
              <a:gd name="connsiteY3" fmla="*/ 0 h 483840"/>
              <a:gd name="connsiteX4" fmla="*/ 11611440 w 11611440"/>
              <a:gd name="connsiteY4" fmla="*/ 483840 h 483840"/>
              <a:gd name="connsiteX0" fmla="*/ 11520000 w 11520000"/>
              <a:gd name="connsiteY0" fmla="*/ 392400 h 392400"/>
              <a:gd name="connsiteX1" fmla="*/ 0 w 11520000"/>
              <a:gd name="connsiteY1" fmla="*/ 392400 h 392400"/>
              <a:gd name="connsiteX2" fmla="*/ 0 w 11520000"/>
              <a:gd name="connsiteY2" fmla="*/ 0 h 392400"/>
              <a:gd name="connsiteX3" fmla="*/ 11520000 w 11520000"/>
              <a:gd name="connsiteY3" fmla="*/ 0 h 392400"/>
              <a:gd name="connsiteX0" fmla="*/ 0 w 11520000"/>
              <a:gd name="connsiteY0" fmla="*/ 392400 h 392400"/>
              <a:gd name="connsiteX1" fmla="*/ 0 w 11520000"/>
              <a:gd name="connsiteY1" fmla="*/ 0 h 392400"/>
              <a:gd name="connsiteX2" fmla="*/ 11520000 w 11520000"/>
              <a:gd name="connsiteY2" fmla="*/ 0 h 392400"/>
              <a:gd name="connsiteX0" fmla="*/ 0 w 11520000"/>
              <a:gd name="connsiteY0" fmla="*/ 0 h 0"/>
              <a:gd name="connsiteX1" fmla="*/ 11520000 w 11520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520000">
                <a:moveTo>
                  <a:pt x="0" y="0"/>
                </a:moveTo>
                <a:lnTo>
                  <a:pt x="11520000" y="0"/>
                </a:lnTo>
              </a:path>
            </a:pathLst>
          </a:custGeom>
          <a:ln w="15875">
            <a:solidFill>
              <a:schemeClr val="accent4"/>
            </a:solidFill>
            <a:tailEnd type="arrow" w="med" len="sm"/>
          </a:ln>
        </p:spPr>
        <p:txBody>
          <a:bodyPr lIns="0" tIns="0" rIns="0" bIns="0" anchor="t"/>
          <a:lstStyle>
            <a:lvl1pPr>
              <a:defRPr sz="1000" b="1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  <a:endParaRPr lang="en-US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24B2DA46-341A-4D4F-9970-F7FCB405515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4800" y="51732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 anchor="t"/>
          <a:lstStyle>
            <a:lvl1pPr>
              <a:defRPr sz="1000" b="1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EED18986-BEAB-4E6C-81DE-64316E13BD0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983600" y="51732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 anchor="t"/>
          <a:lstStyle>
            <a:lvl1pPr>
              <a:defRPr sz="1000" b="1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DAF1745E-D93E-4B2F-BF38-5CD3330E040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32400" y="51732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 anchor="t"/>
          <a:lstStyle>
            <a:lvl1pPr>
              <a:defRPr sz="1000" b="1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429D6633-25A8-4FC0-B518-3616DF6C653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81200" y="51732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 anchor="t"/>
          <a:lstStyle>
            <a:lvl1pPr>
              <a:defRPr sz="1000" b="1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  <a:endParaRPr lang="en-US"/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ACF9310C-4C08-4791-82FA-D88032731F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30000" y="51732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 anchor="t"/>
          <a:lstStyle>
            <a:lvl1pPr>
              <a:defRPr sz="1000" b="1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  <a:endParaRPr lang="en-US"/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190FAD99-82FB-4521-87C2-193E1163DE9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578800" y="51732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 anchor="t"/>
          <a:lstStyle>
            <a:lvl1pPr>
              <a:defRPr sz="1000" b="1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  <a:endParaRPr lang="en-US"/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70230B34-0C99-4086-AE59-3593C6921A2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227600" y="51732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 anchor="t"/>
          <a:lstStyle>
            <a:lvl1pPr>
              <a:defRPr sz="1000" b="1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200" y="1916102"/>
            <a:ext cx="1296000" cy="3099600"/>
          </a:xfrm>
        </p:spPr>
        <p:txBody>
          <a:bodyPr lIns="0" tIns="0" rIns="0" bIns="0" anchor="b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5AE7A1D2-DAC3-46BE-AA9A-E1EB0825207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80600" y="1916102"/>
            <a:ext cx="1296000" cy="3099600"/>
          </a:xfrm>
        </p:spPr>
        <p:txBody>
          <a:bodyPr lIns="0" tIns="0" rIns="0" bIns="0" anchor="b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CF0CC0E-6E4F-4BBB-AC3B-74E8C126277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30000" y="1929600"/>
            <a:ext cx="1296000" cy="3099600"/>
          </a:xfrm>
        </p:spPr>
        <p:txBody>
          <a:bodyPr lIns="0" tIns="0" rIns="0" bIns="0" anchor="b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46DB502-496B-4374-80BE-F2A5D51992F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279400" y="1929600"/>
            <a:ext cx="1296000" cy="3099600"/>
          </a:xfrm>
        </p:spPr>
        <p:txBody>
          <a:bodyPr lIns="0" tIns="0" rIns="0" bIns="0" anchor="b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4B72E113-B74F-4C8D-B9C6-1799A1DAE1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28800" y="1929600"/>
            <a:ext cx="1296000" cy="3099600"/>
          </a:xfrm>
        </p:spPr>
        <p:txBody>
          <a:bodyPr lIns="0" tIns="0" rIns="0" bIns="0" anchor="b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FE86579E-E5FB-4B48-A02E-380334B3B7D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578200" y="1929600"/>
            <a:ext cx="1296000" cy="3099600"/>
          </a:xfrm>
        </p:spPr>
        <p:txBody>
          <a:bodyPr lIns="0" tIns="0" rIns="0" bIns="0" anchor="b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4FB5AF6E-663D-4AEE-B328-405A089F5CC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227600" y="1929600"/>
            <a:ext cx="1296000" cy="3099600"/>
          </a:xfrm>
        </p:spPr>
        <p:txBody>
          <a:bodyPr lIns="0" tIns="0" rIns="0" bIns="0" anchor="b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CB798486-D620-4807-AC6D-3BD811E629F8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3571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: five icons &amp;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67200" y="26280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EED09D4-E380-4A7C-846A-59CC78C71D9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707200" y="26280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00F97195-D372-415F-88C4-B0B8FB8562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047200" y="26280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334E3EA7-307D-4F31-A26B-D859C8B762B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387200" y="26280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994AE89A-301F-4C26-92ED-B2EC1B81C77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727200" y="26280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5CE67186-CCF3-4DDD-89EF-CB4B536BBBF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 bwMode="gray">
          <a:xfrm>
            <a:off x="594000" y="3258000"/>
            <a:ext cx="11264400" cy="0"/>
          </a:xfrm>
          <a:custGeom>
            <a:avLst/>
            <a:gdLst>
              <a:gd name="connsiteX0" fmla="*/ 0 w 7652632"/>
              <a:gd name="connsiteY0" fmla="*/ 0 h 174512"/>
              <a:gd name="connsiteX1" fmla="*/ 7652632 w 7652632"/>
              <a:gd name="connsiteY1" fmla="*/ 0 h 174512"/>
              <a:gd name="connsiteX2" fmla="*/ 7652632 w 7652632"/>
              <a:gd name="connsiteY2" fmla="*/ 174512 h 174512"/>
              <a:gd name="connsiteX3" fmla="*/ 0 w 7652632"/>
              <a:gd name="connsiteY3" fmla="*/ 174512 h 174512"/>
              <a:gd name="connsiteX4" fmla="*/ 0 w 7652632"/>
              <a:gd name="connsiteY4" fmla="*/ 0 h 174512"/>
              <a:gd name="connsiteX0" fmla="*/ 0 w 7652632"/>
              <a:gd name="connsiteY0" fmla="*/ 174512 h 265952"/>
              <a:gd name="connsiteX1" fmla="*/ 0 w 7652632"/>
              <a:gd name="connsiteY1" fmla="*/ 0 h 265952"/>
              <a:gd name="connsiteX2" fmla="*/ 7652632 w 7652632"/>
              <a:gd name="connsiteY2" fmla="*/ 0 h 265952"/>
              <a:gd name="connsiteX3" fmla="*/ 7652632 w 7652632"/>
              <a:gd name="connsiteY3" fmla="*/ 174512 h 265952"/>
              <a:gd name="connsiteX4" fmla="*/ 91440 w 7652632"/>
              <a:gd name="connsiteY4" fmla="*/ 265952 h 265952"/>
              <a:gd name="connsiteX0" fmla="*/ 0 w 7652632"/>
              <a:gd name="connsiteY0" fmla="*/ 174512 h 174512"/>
              <a:gd name="connsiteX1" fmla="*/ 0 w 7652632"/>
              <a:gd name="connsiteY1" fmla="*/ 0 h 174512"/>
              <a:gd name="connsiteX2" fmla="*/ 7652632 w 7652632"/>
              <a:gd name="connsiteY2" fmla="*/ 0 h 174512"/>
              <a:gd name="connsiteX3" fmla="*/ 7652632 w 7652632"/>
              <a:gd name="connsiteY3" fmla="*/ 174512 h 174512"/>
              <a:gd name="connsiteX0" fmla="*/ 0 w 7652632"/>
              <a:gd name="connsiteY0" fmla="*/ 0 h 174512"/>
              <a:gd name="connsiteX1" fmla="*/ 7652632 w 7652632"/>
              <a:gd name="connsiteY1" fmla="*/ 0 h 174512"/>
              <a:gd name="connsiteX2" fmla="*/ 7652632 w 7652632"/>
              <a:gd name="connsiteY2" fmla="*/ 174512 h 174512"/>
              <a:gd name="connsiteX0" fmla="*/ 0 w 7652632"/>
              <a:gd name="connsiteY0" fmla="*/ 0 h 0"/>
              <a:gd name="connsiteX1" fmla="*/ 7652632 w 765263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652632">
                <a:moveTo>
                  <a:pt x="0" y="0"/>
                </a:moveTo>
                <a:lnTo>
                  <a:pt x="7652632" y="0"/>
                </a:lnTo>
              </a:path>
            </a:pathLst>
          </a:custGeom>
          <a:ln w="15875">
            <a:solidFill>
              <a:schemeClr val="accent4"/>
            </a:solidFill>
            <a:tailEnd type="arrow" w="med" len="sm"/>
          </a:ln>
        </p:spPr>
        <p:txBody>
          <a:bodyPr lIns="0" tIns="0" rIns="0" bIns="0"/>
          <a:lstStyle>
            <a:lvl1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976CC6DF-7551-4B6C-A618-D58E9805CE9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43600" y="32040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/>
          <a:lstStyle>
            <a:lvl1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55E7D41C-3046-4F7E-8B69-F4C83361509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883600" y="32040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/>
          <a:lstStyle>
            <a:lvl1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DAC75856-6BC0-4D21-AF0C-407CC2A0304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223600" y="32040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/>
          <a:lstStyle>
            <a:lvl1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ECF624F4-7D6E-415F-B67F-32ED309EB60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563600" y="32040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/>
          <a:lstStyle>
            <a:lvl1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EB82237B-1203-4191-BF1A-5B4068747CF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903600" y="32040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/>
          <a:lstStyle>
            <a:lvl1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3600" y="3420000"/>
            <a:ext cx="1756800" cy="27576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0A9E9979-248E-4746-8425-8D44D1E796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83600" y="3420000"/>
            <a:ext cx="1756800" cy="27576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D049D639-BFD2-4CC0-8424-B791511A500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223600" y="3420000"/>
            <a:ext cx="1756800" cy="27576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E52081B8-FFAB-490A-9295-579843631D2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63600" y="3420000"/>
            <a:ext cx="1756800" cy="27576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300B7C1-8FE5-4B19-8D3E-BBDE06098E6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903600" y="3420000"/>
            <a:ext cx="1756800" cy="2757600"/>
          </a:xfrm>
        </p:spPr>
        <p:txBody>
          <a:bodyPr lIns="0" tIns="0" rIns="0" bIns="0"/>
          <a:lstStyle>
            <a:lvl1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4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058D6B7A-9754-4804-8F5A-2118F4CADF5E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0892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: eight icons &amp;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9F115F95-ABE8-402C-A02F-266D5B211E4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 bwMode="gray">
          <a:xfrm>
            <a:off x="558000" y="3258000"/>
            <a:ext cx="11296800" cy="0"/>
          </a:xfrm>
          <a:custGeom>
            <a:avLst/>
            <a:gdLst>
              <a:gd name="connsiteX0" fmla="*/ 0 w 1152000"/>
              <a:gd name="connsiteY0" fmla="*/ 0 h 93031"/>
              <a:gd name="connsiteX1" fmla="*/ 1152000 w 1152000"/>
              <a:gd name="connsiteY1" fmla="*/ 0 h 93031"/>
              <a:gd name="connsiteX2" fmla="*/ 1152000 w 1152000"/>
              <a:gd name="connsiteY2" fmla="*/ 93031 h 93031"/>
              <a:gd name="connsiteX3" fmla="*/ 0 w 1152000"/>
              <a:gd name="connsiteY3" fmla="*/ 93031 h 93031"/>
              <a:gd name="connsiteX4" fmla="*/ 0 w 1152000"/>
              <a:gd name="connsiteY4" fmla="*/ 0 h 93031"/>
              <a:gd name="connsiteX0" fmla="*/ 1152000 w 1243440"/>
              <a:gd name="connsiteY0" fmla="*/ 93031 h 184471"/>
              <a:gd name="connsiteX1" fmla="*/ 0 w 1243440"/>
              <a:gd name="connsiteY1" fmla="*/ 93031 h 184471"/>
              <a:gd name="connsiteX2" fmla="*/ 0 w 1243440"/>
              <a:gd name="connsiteY2" fmla="*/ 0 h 184471"/>
              <a:gd name="connsiteX3" fmla="*/ 1152000 w 1243440"/>
              <a:gd name="connsiteY3" fmla="*/ 0 h 184471"/>
              <a:gd name="connsiteX4" fmla="*/ 1243440 w 1243440"/>
              <a:gd name="connsiteY4" fmla="*/ 184471 h 184471"/>
              <a:gd name="connsiteX0" fmla="*/ 1152000 w 1152000"/>
              <a:gd name="connsiteY0" fmla="*/ 93031 h 93031"/>
              <a:gd name="connsiteX1" fmla="*/ 0 w 1152000"/>
              <a:gd name="connsiteY1" fmla="*/ 93031 h 93031"/>
              <a:gd name="connsiteX2" fmla="*/ 0 w 1152000"/>
              <a:gd name="connsiteY2" fmla="*/ 0 h 93031"/>
              <a:gd name="connsiteX3" fmla="*/ 1152000 w 1152000"/>
              <a:gd name="connsiteY3" fmla="*/ 0 h 93031"/>
              <a:gd name="connsiteX0" fmla="*/ 0 w 1152000"/>
              <a:gd name="connsiteY0" fmla="*/ 93031 h 93031"/>
              <a:gd name="connsiteX1" fmla="*/ 0 w 1152000"/>
              <a:gd name="connsiteY1" fmla="*/ 0 h 93031"/>
              <a:gd name="connsiteX2" fmla="*/ 1152000 w 1152000"/>
              <a:gd name="connsiteY2" fmla="*/ 0 h 93031"/>
              <a:gd name="connsiteX0" fmla="*/ 0 w 1152000"/>
              <a:gd name="connsiteY0" fmla="*/ 0 h 0"/>
              <a:gd name="connsiteX1" fmla="*/ 1152000 w 1152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52000">
                <a:moveTo>
                  <a:pt x="0" y="0"/>
                </a:moveTo>
                <a:lnTo>
                  <a:pt x="1152000" y="0"/>
                </a:lnTo>
              </a:path>
            </a:pathLst>
          </a:custGeom>
          <a:ln w="15875">
            <a:solidFill>
              <a:schemeClr val="accent4"/>
            </a:solidFill>
            <a:tailEnd type="arrow" w="med" len="sm"/>
          </a:ln>
        </p:spPr>
        <p:txBody>
          <a:bodyPr lIns="0" tIns="0" rIns="0" bIns="0"/>
          <a:lstStyle>
            <a:lvl1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BF765AB-40ED-47AF-8160-91C7A2FA6D0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67200" y="26280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EED09D4-E380-4A7C-846A-59CC78C71D9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789714" y="26280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00F97195-D372-415F-88C4-B0B8FB8562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212228" y="26280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334E3EA7-307D-4F31-A26B-D859C8B762B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634742" y="26280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994AE89A-301F-4C26-92ED-B2EC1B81C77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57256" y="26280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BE766B07-3708-4890-9255-CC2A2A5CECB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479770" y="26280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65E2D852-BE36-42A3-A2B8-94EA0CA4EE6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902284" y="26280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47866753-9238-4EF3-9507-1A1A08058E9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324800" y="2628000"/>
            <a:ext cx="457200" cy="457200"/>
          </a:xfrm>
        </p:spPr>
        <p:txBody>
          <a:bodyPr lIns="0" tIns="0" rIns="0" bIns="0"/>
          <a:lstStyle>
            <a:lvl1pPr algn="ctr">
              <a:defRPr sz="700" b="1"/>
            </a:lvl1pPr>
          </a:lstStyle>
          <a:p>
            <a:r>
              <a:rPr lang="en-US" noProof="0" dirty="0"/>
              <a:t>Please add icon</a:t>
            </a:r>
            <a:endParaRPr lang="en-US"/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C6B1807F-9211-4322-A9DE-43E7460326F6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43600" y="32040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/>
          <a:lstStyle>
            <a:lvl1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713703C9-52F7-41B2-8F89-4F2E87FC5B7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966114" y="32040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/>
          <a:lstStyle>
            <a:lvl1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CD7859A9-DEAC-44BA-90B2-C59341DD7AA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3388628" y="32040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/>
          <a:lstStyle>
            <a:lvl1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F2B89E32-E735-4545-BDE1-3CA3BEDF7DE6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811142" y="32040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/>
          <a:lstStyle>
            <a:lvl1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39" name="Text Placeholder 11">
            <a:extLst>
              <a:ext uri="{FF2B5EF4-FFF2-40B4-BE49-F238E27FC236}">
                <a16:creationId xmlns:a16="http://schemas.microsoft.com/office/drawing/2014/main" id="{79DB9110-B5F8-423A-A697-8591E76C9EE4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233656" y="32040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/>
          <a:lstStyle>
            <a:lvl1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4A113945-5C37-4C98-9F22-2E8E222896F0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656170" y="32040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/>
          <a:lstStyle>
            <a:lvl1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41" name="Text Placeholder 11">
            <a:extLst>
              <a:ext uri="{FF2B5EF4-FFF2-40B4-BE49-F238E27FC236}">
                <a16:creationId xmlns:a16="http://schemas.microsoft.com/office/drawing/2014/main" id="{6CFB8023-5E64-4185-A3F2-D0F8FCB194A8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9078684" y="32040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/>
          <a:lstStyle>
            <a:lvl1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/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E41837A5-5A9E-4304-9788-7F565C60244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0501200" y="3204000"/>
            <a:ext cx="108000" cy="10800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lIns="0" tIns="0" rIns="0" bIns="0"/>
          <a:lstStyle>
            <a:lvl1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>
              <a:defRPr sz="1000" b="0">
                <a:noFill/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052090D4-EA65-4144-A397-14AB024F14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3600" y="3420000"/>
            <a:ext cx="1152000" cy="2757600"/>
          </a:xfrm>
        </p:spPr>
        <p:txBody>
          <a:bodyPr lIns="0" tIns="0" rIns="0" bIns="0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1" name="Text Placeholder 11">
            <a:extLst>
              <a:ext uri="{FF2B5EF4-FFF2-40B4-BE49-F238E27FC236}">
                <a16:creationId xmlns:a16="http://schemas.microsoft.com/office/drawing/2014/main" id="{4D6AB49F-5CDC-4EA4-8AD2-A427B0E0BBA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1966114" y="3420000"/>
            <a:ext cx="1152000" cy="2757600"/>
          </a:xfrm>
        </p:spPr>
        <p:txBody>
          <a:bodyPr lIns="0" tIns="0" rIns="0" bIns="0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F463238E-B23C-4F7A-B1CE-7F163AD95E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3388628" y="3420000"/>
            <a:ext cx="1152000" cy="2757600"/>
          </a:xfrm>
        </p:spPr>
        <p:txBody>
          <a:bodyPr lIns="0" tIns="0" rIns="0" bIns="0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3" name="Text Placeholder 11">
            <a:extLst>
              <a:ext uri="{FF2B5EF4-FFF2-40B4-BE49-F238E27FC236}">
                <a16:creationId xmlns:a16="http://schemas.microsoft.com/office/drawing/2014/main" id="{5DB448C2-2659-44FA-83F9-45594F8D9494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811142" y="3420000"/>
            <a:ext cx="1152000" cy="2757600"/>
          </a:xfrm>
        </p:spPr>
        <p:txBody>
          <a:bodyPr lIns="0" tIns="0" rIns="0" bIns="0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0790F9F6-D5F4-45A2-A221-F081E5C91D0B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6233656" y="3420000"/>
            <a:ext cx="1152000" cy="2757600"/>
          </a:xfrm>
        </p:spPr>
        <p:txBody>
          <a:bodyPr lIns="0" tIns="0" rIns="0" bIns="0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5" name="Text Placeholder 11">
            <a:extLst>
              <a:ext uri="{FF2B5EF4-FFF2-40B4-BE49-F238E27FC236}">
                <a16:creationId xmlns:a16="http://schemas.microsoft.com/office/drawing/2014/main" id="{D2ADD6FC-36B5-4CFB-851C-0D31F197AB4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7656170" y="3420000"/>
            <a:ext cx="1152000" cy="2757600"/>
          </a:xfrm>
        </p:spPr>
        <p:txBody>
          <a:bodyPr lIns="0" tIns="0" rIns="0" bIns="0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6" name="Text Placeholder 11">
            <a:extLst>
              <a:ext uri="{FF2B5EF4-FFF2-40B4-BE49-F238E27FC236}">
                <a16:creationId xmlns:a16="http://schemas.microsoft.com/office/drawing/2014/main" id="{021BC5A5-67A6-48CA-A81C-99793628929B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078684" y="3420000"/>
            <a:ext cx="1152000" cy="2757600"/>
          </a:xfrm>
        </p:spPr>
        <p:txBody>
          <a:bodyPr lIns="0" tIns="0" rIns="0" bIns="0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7" name="Text Placeholder 11">
            <a:extLst>
              <a:ext uri="{FF2B5EF4-FFF2-40B4-BE49-F238E27FC236}">
                <a16:creationId xmlns:a16="http://schemas.microsoft.com/office/drawing/2014/main" id="{FB6B97BC-758E-4B5D-BE93-360237912AC9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0501200" y="3420000"/>
            <a:ext cx="1152000" cy="2757600"/>
          </a:xfrm>
        </p:spPr>
        <p:txBody>
          <a:bodyPr lIns="0" tIns="0" rIns="0" bIns="0"/>
          <a:lstStyle>
            <a:lvl1pPr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  <a:lvl2pPr marL="108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2pPr>
            <a:lvl3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3pPr>
            <a:lvl4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4pPr>
            <a:lvl5pPr marL="216000" indent="-108000">
              <a:defRPr sz="1000" b="0">
                <a:latin typeface="+mn-lt"/>
                <a:ea typeface="ABBvoice Light" panose="020D0403020503020204" pitchFamily="34" charset="0"/>
                <a:cs typeface="ABBvoice Light" panose="020D0403020503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  <a:endParaRPr lang="en-US"/>
          </a:p>
          <a:p>
            <a:pPr lvl="1"/>
            <a:r>
              <a:rPr lang="en-US" noProof="0"/>
              <a:t>Second level</a:t>
            </a:r>
            <a:endParaRPr lang="en-US"/>
          </a:p>
          <a:p>
            <a:pPr lvl="2"/>
            <a:r>
              <a:rPr lang="en-US" noProof="0"/>
              <a:t>Third level</a:t>
            </a:r>
            <a:endParaRPr lang="en-US"/>
          </a:p>
          <a:p>
            <a:pPr lvl="3"/>
            <a:r>
              <a:rPr lang="en-US" noProof="0"/>
              <a:t>Fourth level</a:t>
            </a:r>
            <a:endParaRPr lang="en-US"/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70A194E1-1044-493D-918F-B69AC62FD765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1245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4372-55C2-4676-BE1B-7AB5862B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691200"/>
            <a:ext cx="11530800" cy="367200"/>
          </a:xfr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91F879A-9D5C-4572-8E7C-BF6305780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789" y="1057498"/>
            <a:ext cx="11530800" cy="486000"/>
          </a:xfrm>
        </p:spPr>
        <p:txBody>
          <a:bodyPr lIns="0" tIns="0" rIns="0" bIns="0"/>
          <a:lstStyle>
            <a:lvl1pPr>
              <a:defRPr sz="24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0BA48-2EC3-4080-A97C-33DE1D74B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/>
          <a:p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2ED8-D8A6-4B60-9145-0B2F226FCF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/>
          <a:p>
            <a:fld id="{94A38730-8F41-4295-B8CF-123547F4AF8F}" type="datetime4">
              <a:rPr lang="en-US" noProof="0" smtClean="0"/>
              <a:t>July 1, 2024</a:t>
            </a:fld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7E41-ACE0-4535-9419-94A5884D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r>
              <a:rPr lang="en-US" noProof="0"/>
              <a:t>Slide </a:t>
            </a:r>
            <a:fld id="{619F89D8-7AE3-494A-97F3-03D680869632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7696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925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">
            <a:extLst>
              <a:ext uri="{FF2B5EF4-FFF2-40B4-BE49-F238E27FC236}">
                <a16:creationId xmlns:a16="http://schemas.microsoft.com/office/drawing/2014/main" id="{BD622A39-4236-4AD5-88CF-54333D308F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49000" y="2793222"/>
            <a:ext cx="3294000" cy="126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41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D93B1FE-B926-469A-85A8-E00CA4FBFE9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4611600"/>
          </a:xfrm>
        </p:spPr>
        <p:txBody>
          <a:bodyPr lIns="0" tIns="0" rIns="0" bIns="0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D08DEBF-5D94-4EC5-9268-53E64944E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5139290"/>
            <a:ext cx="9787525" cy="486000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D1D0512A-9CA1-454B-B205-24CCE4C1BB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200" y="5622439"/>
            <a:ext cx="9787525" cy="486000"/>
          </a:xfrm>
        </p:spPr>
        <p:txBody>
          <a:bodyPr lIns="0"/>
          <a:lstStyle>
            <a:lvl1pPr>
              <a:defRPr sz="32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4186AE2-439F-4822-BDFB-97546FD2D79E}"/>
              </a:ext>
            </a:extLst>
          </p:cNvPr>
          <p:cNvSpPr txBox="1">
            <a:spLocks/>
          </p:cNvSpPr>
          <p:nvPr userDrawn="1"/>
        </p:nvSpPr>
        <p:spPr>
          <a:xfrm>
            <a:off x="331199" y="4900566"/>
            <a:ext cx="406799" cy="45719"/>
          </a:xfrm>
          <a:prstGeom prst="rect">
            <a:avLst/>
          </a:prstGeom>
        </p:spPr>
        <p:txBody>
          <a:bodyPr lIns="0" tIns="0" rIns="0" bIns="540000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—</a:t>
            </a:r>
            <a:endParaRPr lang="en-US"/>
          </a:p>
        </p:txBody>
      </p:sp>
      <p:sp>
        <p:nvSpPr>
          <p:cNvPr id="13" name="Date Placeholder 2" hidden="1">
            <a:extLst>
              <a:ext uri="{FF2B5EF4-FFF2-40B4-BE49-F238E27FC236}">
                <a16:creationId xmlns:a16="http://schemas.microsoft.com/office/drawing/2014/main" id="{86899F48-C911-4CD2-8537-1874E4E7FF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3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1D6F7FAA-DD9E-4605-ADA9-64A74D15ED2D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16" name="Footer Placeholder 5" hidden="1">
            <a:extLst>
              <a:ext uri="{FF2B5EF4-FFF2-40B4-BE49-F238E27FC236}">
                <a16:creationId xmlns:a16="http://schemas.microsoft.com/office/drawing/2014/main" id="{7DCDF680-C48C-4D0A-9069-B2F60D63B7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24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7" name="Slide Number Placeholder 6" hidden="1">
            <a:extLst>
              <a:ext uri="{FF2B5EF4-FFF2-40B4-BE49-F238E27FC236}">
                <a16:creationId xmlns:a16="http://schemas.microsoft.com/office/drawing/2014/main" id="{0266C1C2-4C9C-4B41-96AD-AEADB16E34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2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Logo">
            <a:extLst>
              <a:ext uri="{FF2B5EF4-FFF2-40B4-BE49-F238E27FC236}">
                <a16:creationId xmlns:a16="http://schemas.microsoft.com/office/drawing/2014/main" id="{6E96A828-2243-44DA-97DD-66BBAE00B7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9643" y="6159885"/>
            <a:ext cx="873621" cy="335227"/>
          </a:xfrm>
          <a:prstGeom prst="rect">
            <a:avLst/>
          </a:prstGeom>
        </p:spPr>
      </p:pic>
      <p:sp>
        <p:nvSpPr>
          <p:cNvPr id="31" name="Textbox for metadata">
            <a:extLst>
              <a:ext uri="{FF2B5EF4-FFF2-40B4-BE49-F238E27FC236}">
                <a16:creationId xmlns:a16="http://schemas.microsoft.com/office/drawing/2014/main" id="{E3F50A39-4A37-4A8F-8A6D-C4F1265DDE55}"/>
              </a:ext>
            </a:extLst>
          </p:cNvPr>
          <p:cNvSpPr txBox="1">
            <a:spLocks/>
          </p:cNvSpPr>
          <p:nvPr userDrawn="1"/>
        </p:nvSpPr>
        <p:spPr>
          <a:xfrm>
            <a:off x="331196" y="6506816"/>
            <a:ext cx="4680000" cy="1188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21" name="Copyright" descr="{&#10; &quot;SkabelonDesign&quot;: {&#10; &quot;textualValue&quot;: &quot;&lt;s&gt;&lt;![CDATA[© ]]&gt;&lt;/s&gt;&lt;key1/&gt;&lt;s&gt;&lt;![CDATA[ ]]&gt;&lt;/s&gt;&lt;key2/&gt;&lt;s&gt;&lt;![CDATA[. All rights reserved.]]&gt;&lt;/s&gt;&quot;,&#10; &quot;bindingCollection&quot;: {&#10; &quot;key1&quot;: {&quot;SkabelonDesign&quot;:{&quot;type&quot;:&quot;Date&quot;,&quot;ignoreBlank&quot;:&quot;true&quot;,&quot;binding&quot;:&quot;Doc.DateTime.Today&quot;,&quot;format&quot;:&quot;yyyy&quot;}},&#10; &quot;key2&quot;: {&quot;SkabelonDesign&quot;:{&quot;type&quot;:&quot;Text&quot;,&quot;ignoreBlank&quot;:&quot;true&quot;,&quot;binding&quot;:&quot;Doc.Prop.BrandName&quot;}}&#10; }&#10; }&#10;}&#10;">
            <a:extLst>
              <a:ext uri="{FF2B5EF4-FFF2-40B4-BE49-F238E27FC236}">
                <a16:creationId xmlns:a16="http://schemas.microsoft.com/office/drawing/2014/main" id="{72C259B8-2007-488D-8494-693ADFA23A83}"/>
              </a:ext>
            </a:extLst>
          </p:cNvPr>
          <p:cNvSpPr txBox="1"/>
          <p:nvPr userDrawn="1"/>
        </p:nvSpPr>
        <p:spPr bwMode="gray">
          <a:xfrm>
            <a:off x="329522" y="6523200"/>
            <a:ext cx="1745341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9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-1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2024 ABB. All rights reserved.</a:t>
            </a:r>
            <a:endParaRPr kumimoji="0" lang="en-US" sz="800" b="0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DocumentID" descr="{&#10; &quot;SkabelonDesign&quot;: {&#10; &quot;textualValue&quot;: &quot;&lt;key1/&gt;&quot;,&#10; &quot;bindingCollection&quot;: {&#10; &quot;key1&quot;: {&quot;SkabelonDesign&quot;:{&quot;type&quot;:&quot;Text&quot;,&quot;binding&quot;:&quot;PPMetadata&quot;}}&#10; }&#10; }&#10;}">
            <a:extLst>
              <a:ext uri="{FF2B5EF4-FFF2-40B4-BE49-F238E27FC236}">
                <a16:creationId xmlns:a16="http://schemas.microsoft.com/office/drawing/2014/main" id="{E14ED6E7-A503-94E7-7189-8682343C0CC9}"/>
              </a:ext>
            </a:extLst>
          </p:cNvPr>
          <p:cNvSpPr txBox="1"/>
          <p:nvPr userDrawn="1"/>
        </p:nvSpPr>
        <p:spPr bwMode="gray">
          <a:xfrm>
            <a:off x="2125496" y="6523200"/>
            <a:ext cx="1679368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800" noProof="0">
              <a:solidFill>
                <a:schemeClr val="tx1"/>
              </a:solidFill>
            </a:endParaRPr>
          </a:p>
        </p:txBody>
      </p:sp>
      <p:sp>
        <p:nvSpPr>
          <p:cNvPr id="3" name="Revision" descr="{&#10; &quot;SkabelonDesign&quot;: {&#10; &quot;textualValue&quot;: &quot;&lt;key1/&gt;&quot;,&#10; &quot;bindingCollection&quot;: {&#10; &quot;key1&quot;: {&quot;SkabelonDesign&quot;:{&quot;type&quot;:&quot;Text&quot;,&quot;binding&quot;:&quot;DocumentRevisionIdLabelAndValue&quot;}}&#10; }&#10; }&#10;}">
            <a:extLst>
              <a:ext uri="{FF2B5EF4-FFF2-40B4-BE49-F238E27FC236}">
                <a16:creationId xmlns:a16="http://schemas.microsoft.com/office/drawing/2014/main" id="{199FB105-4978-F0FF-EAB3-A9357DD6E547}"/>
              </a:ext>
            </a:extLst>
          </p:cNvPr>
          <p:cNvSpPr txBox="1"/>
          <p:nvPr userDrawn="1"/>
        </p:nvSpPr>
        <p:spPr bwMode="gray">
          <a:xfrm>
            <a:off x="4143600" y="6523200"/>
            <a:ext cx="756000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l"/>
            <a:endParaRPr lang="en-US" sz="800" noProof="0" dirty="0">
              <a:solidFill>
                <a:schemeClr val="tx1"/>
              </a:solidFill>
            </a:endParaRPr>
          </a:p>
        </p:txBody>
      </p:sp>
      <p:pic>
        <p:nvPicPr>
          <p:cNvPr id="644738223" name="Classification" descr="{&quot;templafy&quot;:{&quot;id&quot;:&quot;e2202dd3-27d2-4b4e-a78a-cb8e7299c9f6&quot;}}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00" y="367200"/>
            <a:ext cx="1530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6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r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3">
            <a:extLst>
              <a:ext uri="{FF2B5EF4-FFF2-40B4-BE49-F238E27FC236}">
                <a16:creationId xmlns:a16="http://schemas.microsoft.com/office/drawing/2014/main" id="{19798472-DC87-414E-BC4E-CFAF99EF0ED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56188" y="1336538"/>
            <a:ext cx="2772000" cy="490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PICTURES</a:t>
            </a:r>
            <a:br>
              <a:rPr lang="en-GB" sz="900" dirty="0">
                <a:latin typeface="+mn-lt"/>
                <a:cs typeface="Arial" panose="020B0604020202020204" pitchFamily="34" charset="0"/>
              </a:rPr>
            </a:br>
            <a:r>
              <a:rPr lang="en-US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corporate picture from Templafy</a:t>
            </a:r>
            <a:endParaRPr lang="en-US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Click the blue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Templafy 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button to view T</a:t>
            </a:r>
            <a:b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emplafy pane on right side of the screen, if it </a:t>
            </a:r>
            <a:b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is not already there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Select picture placeholder by clicking on the frame (at the edge)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3. 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Images </a:t>
            </a:r>
            <a:r>
              <a:rPr lang="en-US" altLang="da-DK" sz="900" b="0" i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button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in the Templafy pane</a:t>
            </a:r>
            <a:br>
              <a:rPr lang="en-GB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en-US" altLang="da-DK" sz="900" b="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picture</a:t>
            </a:r>
            <a:endParaRPr lang="en-US"/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 slides with pictureplaceholder, click on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the icon and choose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browse for picture</a:t>
            </a:r>
            <a:endParaRPr lang="en-US"/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Crop picture</a:t>
            </a:r>
            <a:endParaRPr lang="en-US"/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Crop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change size or focus of the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picture</a:t>
            </a:r>
            <a:endParaRPr lang="en-US"/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want to scale the picture, hold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down while dragging the corners of the picture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en-US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delete the picture and insert a new one, the picture may lie in front of the text or graphic. If this happens, select the picture,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right-click and choose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Send to Back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GUIDES</a:t>
            </a:r>
            <a:endParaRPr lang="en-US" sz="16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View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and set tick mark next to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Guides</a:t>
            </a:r>
            <a:endParaRPr lang="en-US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Alt + F9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quick view of guides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Mac: </a:t>
            </a:r>
            <a:r>
              <a:rPr lang="en-US" sz="900" b="0" i="0" dirty="0">
                <a:solidFill>
                  <a:srgbClr val="333333"/>
                </a:solidFill>
                <a:effectLst/>
                <a:latin typeface="Arial"/>
              </a:rPr>
              <a:t>⌘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+ option + ctrl + G</a:t>
            </a:r>
            <a:endParaRPr lang="en-US"/>
          </a:p>
        </p:txBody>
      </p:sp>
      <p:pic>
        <p:nvPicPr>
          <p:cNvPr id="27" name="Billede 26">
            <a:extLst>
              <a:ext uri="{FF2B5EF4-FFF2-40B4-BE49-F238E27FC236}">
                <a16:creationId xmlns:a16="http://schemas.microsoft.com/office/drawing/2014/main" id="{3A5D5234-21E3-4579-AE5E-A650C0CF9F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65739" y="1784704"/>
            <a:ext cx="305786" cy="365851"/>
          </a:xfrm>
          <a:prstGeom prst="rect">
            <a:avLst/>
          </a:prstGeom>
        </p:spPr>
      </p:pic>
      <p:pic>
        <p:nvPicPr>
          <p:cNvPr id="57" name="Picture 19">
            <a:extLst>
              <a:ext uri="{FF2B5EF4-FFF2-40B4-BE49-F238E27FC236}">
                <a16:creationId xmlns:a16="http://schemas.microsoft.com/office/drawing/2014/main" id="{E210FBD4-B8B9-4AFA-9670-2FEBAA1CF3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65739" y="3869641"/>
            <a:ext cx="313788" cy="543900"/>
          </a:xfrm>
          <a:prstGeom prst="rect">
            <a:avLst/>
          </a:prstGeom>
        </p:spPr>
      </p:pic>
      <p:sp>
        <p:nvSpPr>
          <p:cNvPr id="61" name="Text Box 4">
            <a:extLst>
              <a:ext uri="{FF2B5EF4-FFF2-40B4-BE49-F238E27FC236}">
                <a16:creationId xmlns:a16="http://schemas.microsoft.com/office/drawing/2014/main" id="{DD6A81B7-1FEE-46CF-A623-23E99CFEAFB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72496" y="1336538"/>
            <a:ext cx="2772000" cy="5192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HEADER &amp; FOOTER</a:t>
            </a:r>
            <a:endParaRPr lang="en-US"/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Do this at the very end to apply the changes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 all slides</a:t>
            </a:r>
            <a:endParaRPr lang="en-US"/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Header &amp; Footer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 the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(write the desired text, click date or Slide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number from or to)</a:t>
            </a:r>
            <a:endParaRPr lang="en-US"/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Apply to All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or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Apply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if only used on one slide</a:t>
            </a:r>
            <a:endParaRPr lang="en-US"/>
          </a:p>
          <a:p>
            <a:pPr eaLnBrk="1" hangingPunct="1">
              <a:spcAft>
                <a:spcPts val="600"/>
              </a:spcAft>
              <a:defRPr/>
            </a:pPr>
            <a:endParaRPr lang="en-US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16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COPY/PASTE CONTENT</a:t>
            </a:r>
            <a:endParaRPr lang="en-US"/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When copying old content to your new presentation,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 options are available:</a:t>
            </a:r>
            <a:endParaRPr lang="en-US"/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Best practice: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Create a slide in your new presentation and copy </a:t>
            </a:r>
            <a:r>
              <a:rPr lang="en-US" altLang="da-DK" sz="900" b="0" i="0" u="sng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one</a:t>
            </a:r>
            <a:r>
              <a:rPr lang="en-US" altLang="da-DK" sz="900" b="0" i="0" u="none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piece of content at a time (e.g. copy all text from </a:t>
            </a:r>
            <a:r>
              <a:rPr lang="en-US" altLang="da-DK" sz="900" b="0" i="0" u="sng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one</a:t>
            </a:r>
            <a:r>
              <a:rPr lang="en-US" altLang="da-DK" sz="900" b="0" i="0" u="none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textbox)</a:t>
            </a:r>
            <a:endParaRPr lang="en-US" altLang="da-DK" sz="900" b="1" i="0" u="sng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Or copy an entire slide into your new presentation and then choose a fitting layout. Remember to delete the old, wrong layouts (go to View &gt; Slidemaster and delete them)</a:t>
            </a:r>
            <a:endParaRPr lang="en-US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US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SLIDES &amp; SLIDE ELEMENTS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predefined slides and elements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using the Templafy pane. Choose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Slides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and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Slide elements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from the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buttons in the Templafy pane on the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right side of the screen</a:t>
            </a:r>
            <a:endParaRPr lang="en-US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5" name="Fast overskrift">
            <a:extLst>
              <a:ext uri="{FF2B5EF4-FFF2-40B4-BE49-F238E27FC236}">
                <a16:creationId xmlns:a16="http://schemas.microsoft.com/office/drawing/2014/main" id="{09C05D50-8477-4113-8B72-9C373B0FF9F9}"/>
              </a:ext>
            </a:extLst>
          </p:cNvPr>
          <p:cNvSpPr txBox="1"/>
          <p:nvPr userDrawn="1"/>
        </p:nvSpPr>
        <p:spPr>
          <a:xfrm>
            <a:off x="331788" y="291401"/>
            <a:ext cx="11317285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32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TIPS &amp; TRICKS - YOUR USER GUIDE</a:t>
            </a:r>
            <a:endParaRPr lang="en-US"/>
          </a:p>
        </p:txBody>
      </p:sp>
      <p:pic>
        <p:nvPicPr>
          <p:cNvPr id="19" name="Picture 12">
            <a:extLst>
              <a:ext uri="{FF2B5EF4-FFF2-40B4-BE49-F238E27FC236}">
                <a16:creationId xmlns:a16="http://schemas.microsoft.com/office/drawing/2014/main" id="{D59A1415-DF88-48C2-BFBD-2900D34A9A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44496" y="1959171"/>
            <a:ext cx="378293" cy="543366"/>
          </a:xfrm>
          <a:prstGeom prst="rect">
            <a:avLst/>
          </a:prstGeom>
        </p:spPr>
      </p:pic>
      <p:sp>
        <p:nvSpPr>
          <p:cNvPr id="20" name="Date Placeholder 6">
            <a:extLst>
              <a:ext uri="{FF2B5EF4-FFF2-40B4-BE49-F238E27FC236}">
                <a16:creationId xmlns:a16="http://schemas.microsoft.com/office/drawing/2014/main" id="{56AA1691-6753-45B8-AB77-1105989467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818B4985-F782-412B-98D5-683B123484E3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21" name="Footer Placeholder 8" hidden="1">
            <a:extLst>
              <a:ext uri="{FF2B5EF4-FFF2-40B4-BE49-F238E27FC236}">
                <a16:creationId xmlns:a16="http://schemas.microsoft.com/office/drawing/2014/main" id="{2F8C9320-E8BF-471F-8DD3-1BC4790219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10" hidden="1">
            <a:extLst>
              <a:ext uri="{FF2B5EF4-FFF2-40B4-BE49-F238E27FC236}">
                <a16:creationId xmlns:a16="http://schemas.microsoft.com/office/drawing/2014/main" id="{B01A309B-80AB-481C-AE3F-3C56C2C92E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33">
            <a:extLst>
              <a:ext uri="{FF2B5EF4-FFF2-40B4-BE49-F238E27FC236}">
                <a16:creationId xmlns:a16="http://schemas.microsoft.com/office/drawing/2014/main" id="{B03E872F-21DD-423D-B6DE-4945F155FB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901" t="45142" r="62601" b="9046"/>
          <a:stretch/>
        </p:blipFill>
        <p:spPr>
          <a:xfrm>
            <a:off x="7065739" y="3152530"/>
            <a:ext cx="341204" cy="321707"/>
          </a:xfrm>
          <a:prstGeom prst="rect">
            <a:avLst/>
          </a:prstGeom>
        </p:spPr>
      </p:pic>
      <p:sp>
        <p:nvSpPr>
          <p:cNvPr id="24" name="Text Box 2">
            <a:extLst>
              <a:ext uri="{FF2B5EF4-FFF2-40B4-BE49-F238E27FC236}">
                <a16:creationId xmlns:a16="http://schemas.microsoft.com/office/drawing/2014/main" id="{8B1B4749-2B7E-4474-A2D3-2B2892ADCA2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31788" y="1336538"/>
            <a:ext cx="2772000" cy="464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TEXT STYLES</a:t>
            </a:r>
            <a:endParaRPr lang="en-US" altLang="da-DK" sz="16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the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jump through levels. Click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ENTER 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and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switch from one level to the next level</a:t>
            </a:r>
            <a:endParaRPr lang="en-US"/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go back in levels use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SHIFT-TAB</a:t>
            </a:r>
            <a:endParaRPr lang="en-US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Alternatively, </a:t>
            </a:r>
            <a:r>
              <a:rPr lang="en-US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US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and </a:t>
            </a:r>
            <a:r>
              <a:rPr lang="en-US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Decrease </a:t>
            </a:r>
            <a:r>
              <a:rPr lang="en-US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list level can be used</a:t>
            </a:r>
            <a:br>
              <a:rPr lang="en-GB" sz="9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en-US" sz="90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US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bullet button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Delete bullet for regular text.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bullet button to reaply the correct bullet again</a:t>
            </a:r>
            <a:endParaRPr lang="en-US"/>
          </a:p>
          <a:p>
            <a:pPr eaLnBrk="1" hangingPunct="1">
              <a:spcAft>
                <a:spcPts val="600"/>
              </a:spcAft>
              <a:defRPr/>
            </a:pP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600" dirty="0">
                <a:latin typeface="+mn-lt"/>
                <a:cs typeface="Arial" panose="020B0604020202020204" pitchFamily="34" charset="0"/>
              </a:rPr>
              <a:t>SLIDES &amp; LAYOUTS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menu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New Slide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 the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insert a new slide</a:t>
            </a: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en-GB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Change layout</a:t>
            </a:r>
            <a:endParaRPr lang="en-US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+mj-lt"/>
              <a:buNone/>
            </a:pPr>
            <a:r>
              <a:rPr lang="en-US" sz="900" dirty="0">
                <a:solidFill>
                  <a:srgbClr val="000000"/>
                </a:solidFill>
                <a:latin typeface="+mn-lt"/>
                <a:ea typeface="Arial" panose="020B0604020202020204" pitchFamily="34" charset="0"/>
              </a:rPr>
              <a:t>Click on the arrow next to </a:t>
            </a:r>
            <a:r>
              <a:rPr lang="en-US" sz="900" b="1" dirty="0">
                <a:solidFill>
                  <a:srgbClr val="000000"/>
                </a:solidFill>
                <a:latin typeface="+mn-lt"/>
                <a:ea typeface="Arial" panose="020B0604020202020204" pitchFamily="34" charset="0"/>
              </a:rPr>
              <a:t>Layout</a:t>
            </a:r>
            <a:br>
              <a:rPr lang="en-GB" sz="900" b="1" dirty="0">
                <a:solidFill>
                  <a:srgbClr val="000000"/>
                </a:solidFill>
                <a:latin typeface="+mn-lt"/>
                <a:ea typeface="Arial" panose="020B0604020202020204" pitchFamily="34" charset="0"/>
              </a:rPr>
            </a:br>
            <a:r>
              <a:rPr lang="en-US" sz="900" dirty="0">
                <a:solidFill>
                  <a:srgbClr val="000000"/>
                </a:solidFill>
                <a:latin typeface="+mn-lt"/>
                <a:ea typeface="Arial" panose="020B0604020202020204" pitchFamily="34" charset="0"/>
              </a:rPr>
              <a:t>to view a dropdown menu of possible slide layouts</a:t>
            </a:r>
            <a:br>
              <a:rPr lang="en-GB" sz="900" dirty="0">
                <a:solidFill>
                  <a:srgbClr val="000000"/>
                </a:solidFill>
                <a:latin typeface="+mn-lt"/>
                <a:ea typeface="Arial" panose="020B0604020202020204" pitchFamily="34" charset="0"/>
              </a:rPr>
            </a:br>
            <a:endParaRPr lang="en-US" sz="900" dirty="0">
              <a:solidFill>
                <a:srgbClr val="000000"/>
              </a:solidFill>
              <a:latin typeface="+mn-lt"/>
              <a:ea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Reset slide</a:t>
            </a:r>
            <a:endParaRPr lang="en-US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US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</a:t>
            </a:r>
            <a:r>
              <a:rPr lang="en-US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</a:t>
            </a:r>
            <a:endParaRPr lang="en-US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US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Reset</a:t>
            </a:r>
            <a:r>
              <a:rPr lang="en-US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menu to reset position, size and formatting of the slide placeholders to </a:t>
            </a:r>
            <a:br>
              <a:rPr lang="en-GB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US" altLang="da-DK" sz="9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their default settings</a:t>
            </a:r>
            <a:endParaRPr lang="en-US" sz="900" dirty="0">
              <a:latin typeface="+mn-lt"/>
              <a:ea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2B8CEB7-8718-40FB-BCC9-2AC96094B83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055654" y="4701914"/>
            <a:ext cx="475428" cy="176762"/>
          </a:xfrm>
          <a:prstGeom prst="rect">
            <a:avLst/>
          </a:prstGeom>
        </p:spPr>
      </p:pic>
      <p:pic>
        <p:nvPicPr>
          <p:cNvPr id="29" name="Picture 16">
            <a:extLst>
              <a:ext uri="{FF2B5EF4-FFF2-40B4-BE49-F238E27FC236}">
                <a16:creationId xmlns:a16="http://schemas.microsoft.com/office/drawing/2014/main" id="{1543AAD2-58D2-4DCE-A080-AFA6A459F60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055654" y="3847595"/>
            <a:ext cx="328881" cy="505501"/>
          </a:xfrm>
          <a:prstGeom prst="rect">
            <a:avLst/>
          </a:prstGeom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F410AF64-93DE-4C35-8AC4-D2AFA638F57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058352" y="5601211"/>
            <a:ext cx="538465" cy="17284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AAFDC93-9DCC-4CE4-B8D7-6137FEEF048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055654" y="2342337"/>
            <a:ext cx="457143" cy="2571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2A5FDF-69DC-4DD2-BFF8-3478E75DBB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/>
          <a:srcRect l="50000" t="50000" b="4554"/>
          <a:stretch/>
        </p:blipFill>
        <p:spPr>
          <a:xfrm>
            <a:off x="7065739" y="2537285"/>
            <a:ext cx="437508" cy="36585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28E528-3C21-43A5-9A1F-5FC8A3BB1E92}"/>
              </a:ext>
            </a:extLst>
          </p:cNvPr>
          <p:cNvGrpSpPr/>
          <p:nvPr userDrawn="1"/>
        </p:nvGrpSpPr>
        <p:grpSpPr>
          <a:xfrm>
            <a:off x="10285258" y="5867321"/>
            <a:ext cx="991746" cy="384654"/>
            <a:chOff x="10992821" y="4404000"/>
            <a:chExt cx="1588357" cy="61605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44E7E5B-C2F8-47A1-8626-A6E32640159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1" t="29690" r="1315"/>
            <a:stretch/>
          </p:blipFill>
          <p:spPr>
            <a:xfrm>
              <a:off x="10992821" y="4404000"/>
              <a:ext cx="1588357" cy="61605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5065702C-2099-41C8-904A-A3616CD11CA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21641" t="72894" r="72046" b="1834"/>
            <a:stretch/>
          </p:blipFill>
          <p:spPr>
            <a:xfrm>
              <a:off x="12479578" y="4785230"/>
              <a:ext cx="101600" cy="221441"/>
            </a:xfrm>
            <a:prstGeom prst="rect">
              <a:avLst/>
            </a:prstGeom>
          </p:spPr>
        </p:pic>
      </p:grpSp>
      <p:pic>
        <p:nvPicPr>
          <p:cNvPr id="34" name="Picture 2">
            <a:extLst>
              <a:ext uri="{FF2B5EF4-FFF2-40B4-BE49-F238E27FC236}">
                <a16:creationId xmlns:a16="http://schemas.microsoft.com/office/drawing/2014/main" id="{23C2B142-78D9-4D1A-A62B-85445D78273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055654" y="3052205"/>
            <a:ext cx="257143" cy="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1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>
          <a:xfrm>
            <a:off x="430213" y="656823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4400" b="0" noProof="0" dirty="0">
                <a:solidFill>
                  <a:schemeClr val="bg1"/>
                </a:solidFill>
              </a:rPr>
              <a:t>If you see any </a:t>
            </a:r>
            <a:r>
              <a:rPr lang="en-US" sz="4400" b="1" i="0" noProof="0" dirty="0">
                <a:solidFill>
                  <a:schemeClr val="bg1"/>
                </a:solidFill>
              </a:rPr>
              <a:t>layouts after this </a:t>
            </a:r>
            <a:r>
              <a:rPr lang="en-US" sz="4400" b="0" i="0" noProof="0" dirty="0">
                <a:solidFill>
                  <a:schemeClr val="bg1"/>
                </a:solidFill>
              </a:rPr>
              <a:t>one</a:t>
            </a:r>
            <a:r>
              <a:rPr lang="en-US" sz="4400" b="1" i="1" noProof="0" dirty="0">
                <a:solidFill>
                  <a:schemeClr val="bg1"/>
                </a:solidFill>
              </a:rPr>
              <a:t>,</a:t>
            </a:r>
            <a:br>
              <a:rPr lang="en-GB" sz="4400" b="0" i="0" noProof="0" dirty="0">
                <a:solidFill>
                  <a:schemeClr val="bg1"/>
                </a:solidFill>
              </a:rPr>
            </a:br>
            <a:r>
              <a:rPr lang="en-US" sz="4400" b="0" noProof="0" dirty="0">
                <a:solidFill>
                  <a:schemeClr val="bg1"/>
                </a:solidFill>
              </a:rPr>
              <a:t>do not use them. These layouts </a:t>
            </a:r>
            <a:r>
              <a:rPr lang="en-US" sz="4400" b="1" i="0" u="none" noProof="0" dirty="0">
                <a:solidFill>
                  <a:schemeClr val="bg1"/>
                </a:solidFill>
              </a:rPr>
              <a:t>are not </a:t>
            </a:r>
            <a:r>
              <a:rPr lang="en-US" sz="4400" b="0" noProof="0" dirty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 dirty="0">
                <a:solidFill>
                  <a:schemeClr val="bg1"/>
                </a:solidFill>
              </a:rPr>
            </a:br>
            <a:br>
              <a:rPr lang="en-GB" sz="2800" b="0" noProof="0" dirty="0">
                <a:solidFill>
                  <a:schemeClr val="bg1"/>
                </a:solidFill>
              </a:rPr>
            </a:br>
            <a:endParaRPr lang="en-US" sz="2800" b="0" noProof="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black">
          <a:xfrm rot="8100000">
            <a:off x="10404874" y="3325226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black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US" sz="1400" dirty="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black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US" sz="14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>
          <a:xfrm>
            <a:off x="0" y="2578102"/>
            <a:ext cx="1121860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0" b="1" i="0" noProof="0" dirty="0">
                <a:solidFill>
                  <a:schemeClr val="bg1"/>
                </a:solidFill>
              </a:rPr>
              <a:t>Do not use </a:t>
            </a:r>
            <a:endParaRPr lang="en-US" sz="15000" b="1" i="0" dirty="0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>
          <a:xfrm>
            <a:off x="430214" y="5186455"/>
            <a:ext cx="11356974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2000" b="0" noProof="0" dirty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  <a:endParaRPr lang="en-US"/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2000" b="0" noProof="0" dirty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 dirty="0">
                <a:solidFill>
                  <a:schemeClr val="bg1"/>
                </a:solidFill>
              </a:rPr>
            </a:br>
            <a:endParaRPr lang="en-US" sz="1800" b="0" noProof="0" dirty="0">
              <a:solidFill>
                <a:schemeClr val="bg1"/>
              </a:solidFill>
            </a:endParaRPr>
          </a:p>
        </p:txBody>
      </p:sp>
      <p:sp>
        <p:nvSpPr>
          <p:cNvPr id="13" name="Date Placeholder 6" hidden="1">
            <a:extLst>
              <a:ext uri="{FF2B5EF4-FFF2-40B4-BE49-F238E27FC236}">
                <a16:creationId xmlns:a16="http://schemas.microsoft.com/office/drawing/2014/main" id="{706505A8-87EA-4BA0-B698-35156BC765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DE3FB73-D64F-4CD2-B936-34C12883B35A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14" name="Footer Placeholder 8" hidden="1">
            <a:extLst>
              <a:ext uri="{FF2B5EF4-FFF2-40B4-BE49-F238E27FC236}">
                <a16:creationId xmlns:a16="http://schemas.microsoft.com/office/drawing/2014/main" id="{AB150C2C-2030-498B-8262-6BD5BCCBB3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10" hidden="1">
            <a:extLst>
              <a:ext uri="{FF2B5EF4-FFF2-40B4-BE49-F238E27FC236}">
                <a16:creationId xmlns:a16="http://schemas.microsoft.com/office/drawing/2014/main" id="{E81B246F-92C7-4EF8-ACD0-05F73C7095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16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D93B1FE-B926-469A-85A8-E00CA4FBFE9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99D19C6-E807-43C7-BEAA-AD58FCBC3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4529791"/>
            <a:ext cx="9787525" cy="486000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 noProof="0"/>
              <a:t>Click to edit Master title style</a:t>
            </a:r>
            <a:endParaRPr lang="en-US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A363561-1FD5-460C-857B-7475A52266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200" y="5012939"/>
            <a:ext cx="9787525" cy="1164023"/>
          </a:xfrm>
        </p:spPr>
        <p:txBody>
          <a:bodyPr lIns="0"/>
          <a:lstStyle>
            <a:lvl1pPr>
              <a:defRPr sz="32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/>
              <a:t>Click to add subtitle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1AB030A-2C35-47D8-BDF0-01351D32C76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1200" y="4341199"/>
            <a:ext cx="9787525" cy="185926"/>
          </a:xfrm>
        </p:spPr>
        <p:txBody>
          <a:bodyPr lIns="0" anchor="t"/>
          <a:lstStyle>
            <a:lvl1pPr>
              <a:spcBef>
                <a:spcPts val="0"/>
              </a:spcBef>
              <a:defRPr sz="1200" cap="all" spc="200" baseline="0"/>
            </a:lvl1pPr>
          </a:lstStyle>
          <a:p>
            <a:pPr lvl="0"/>
            <a:r>
              <a:rPr lang="en-US" noProof="0"/>
              <a:t>DATE OR OTHER INFORMATION – THIS LINE IS NOT OBLIGATORY</a:t>
            </a:r>
            <a:endParaRPr lang="en-US"/>
          </a:p>
        </p:txBody>
      </p:sp>
      <p:sp>
        <p:nvSpPr>
          <p:cNvPr id="19" name="Date Placeholder 2" hidden="1">
            <a:extLst>
              <a:ext uri="{FF2B5EF4-FFF2-40B4-BE49-F238E27FC236}">
                <a16:creationId xmlns:a16="http://schemas.microsoft.com/office/drawing/2014/main" id="{E2DA0BE3-FFDA-4368-915E-D6B90666C1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3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AB468AA7-2417-4EDD-9C40-B1F71A656BC8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25" name="Footer Placeholder 5" hidden="1">
            <a:extLst>
              <a:ext uri="{FF2B5EF4-FFF2-40B4-BE49-F238E27FC236}">
                <a16:creationId xmlns:a16="http://schemas.microsoft.com/office/drawing/2014/main" id="{6444F00E-4A33-4AB0-ADF2-E09C76137DCC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26" name="Slide Number Placeholder 6" hidden="1">
            <a:extLst>
              <a:ext uri="{FF2B5EF4-FFF2-40B4-BE49-F238E27FC236}">
                <a16:creationId xmlns:a16="http://schemas.microsoft.com/office/drawing/2014/main" id="{5B12548E-CFBD-4687-86F5-26FBF1855004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C5F296E-6595-4C8C-8218-8E42105FE48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31200" y="4104354"/>
            <a:ext cx="406800" cy="46800"/>
          </a:xfrm>
          <a:solidFill>
            <a:schemeClr val="bg2"/>
          </a:solidFill>
          <a:ln w="3175">
            <a:solidFill>
              <a:schemeClr val="bg2">
                <a:alpha val="0"/>
              </a:schemeClr>
            </a:solidFill>
          </a:ln>
        </p:spPr>
        <p:txBody>
          <a:bodyPr>
            <a:normAutofit/>
          </a:bodyPr>
          <a:lstStyle>
            <a:lvl1pPr>
              <a:defRPr sz="1000">
                <a:noFill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noProof="0"/>
              <a:t>.</a:t>
            </a:r>
            <a:endParaRPr lang="en-US"/>
          </a:p>
        </p:txBody>
      </p:sp>
      <p:pic>
        <p:nvPicPr>
          <p:cNvPr id="27" name="Logo">
            <a:extLst>
              <a:ext uri="{FF2B5EF4-FFF2-40B4-BE49-F238E27FC236}">
                <a16:creationId xmlns:a16="http://schemas.microsoft.com/office/drawing/2014/main" id="{21F143E8-1C02-4AF6-AEC3-BBB4D74642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9643" y="6159885"/>
            <a:ext cx="873621" cy="335227"/>
          </a:xfrm>
          <a:prstGeom prst="rect">
            <a:avLst/>
          </a:prstGeom>
        </p:spPr>
      </p:pic>
      <p:sp>
        <p:nvSpPr>
          <p:cNvPr id="35" name="Textbox for metadata">
            <a:extLst>
              <a:ext uri="{FF2B5EF4-FFF2-40B4-BE49-F238E27FC236}">
                <a16:creationId xmlns:a16="http://schemas.microsoft.com/office/drawing/2014/main" id="{21AACC99-245C-4AB3-B925-3040F2FE3845}"/>
              </a:ext>
            </a:extLst>
          </p:cNvPr>
          <p:cNvSpPr txBox="1">
            <a:spLocks/>
          </p:cNvSpPr>
          <p:nvPr userDrawn="1"/>
        </p:nvSpPr>
        <p:spPr>
          <a:xfrm>
            <a:off x="331196" y="6548400"/>
            <a:ext cx="4680000" cy="1188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 noProof="0">
              <a:solidFill>
                <a:schemeClr val="tx1"/>
              </a:solidFill>
            </a:endParaRPr>
          </a:p>
        </p:txBody>
      </p:sp>
      <p:sp>
        <p:nvSpPr>
          <p:cNvPr id="21" name="Copyright" descr="{&#10; &quot;SkabelonDesign&quot;: {&#10; &quot;textualValue&quot;: &quot;&lt;s&gt;&lt;![CDATA[© ]]&gt;&lt;/s&gt;&lt;key1/&gt;&lt;s&gt;&lt;![CDATA[ ]]&gt;&lt;/s&gt;&lt;key2/&gt;&lt;s&gt;&lt;![CDATA[. All rights reserved.]]&gt;&lt;/s&gt;&quot;,&#10; &quot;bindingCollection&quot;: {&#10; &quot;key1&quot;: {&quot;SkabelonDesign&quot;:{&quot;type&quot;:&quot;Date&quot;,&quot;ignoreBlank&quot;:&quot;true&quot;,&quot;binding&quot;:&quot;Doc.DateTime.Today&quot;,&quot;format&quot;:&quot;yyyy&quot;}},&#10; &quot;key2&quot;: {&quot;SkabelonDesign&quot;:{&quot;type&quot;:&quot;Text&quot;,&quot;ignoreBlank&quot;:&quot;true&quot;,&quot;binding&quot;:&quot;Doc.Prop.BrandName&quot;}}&#10; }&#10; }&#10;}&#10;">
            <a:extLst>
              <a:ext uri="{FF2B5EF4-FFF2-40B4-BE49-F238E27FC236}">
                <a16:creationId xmlns:a16="http://schemas.microsoft.com/office/drawing/2014/main" id="{867EF0E0-86BF-44FA-AC2D-C951CA90505C}"/>
              </a:ext>
            </a:extLst>
          </p:cNvPr>
          <p:cNvSpPr txBox="1"/>
          <p:nvPr userDrawn="1"/>
        </p:nvSpPr>
        <p:spPr bwMode="gray">
          <a:xfrm>
            <a:off x="329522" y="6523200"/>
            <a:ext cx="1745341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9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-1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2024 ABB. All rights reserved.</a:t>
            </a:r>
            <a:endParaRPr lang="en-US"/>
          </a:p>
        </p:txBody>
      </p:sp>
      <p:sp>
        <p:nvSpPr>
          <p:cNvPr id="2" name="DocumentID" descr="{&#10; &quot;SkabelonDesign&quot;: {&#10; &quot;textualValue&quot;: &quot;&lt;key1/&gt;&quot;,&#10; &quot;bindingCollection&quot;: {&#10; &quot;key1&quot;: {&quot;SkabelonDesign&quot;:{&quot;type&quot;:&quot;Text&quot;,&quot;binding&quot;:&quot;PPMetadata&quot;}}&#10; }&#10; }&#10;}">
            <a:extLst>
              <a:ext uri="{FF2B5EF4-FFF2-40B4-BE49-F238E27FC236}">
                <a16:creationId xmlns:a16="http://schemas.microsoft.com/office/drawing/2014/main" id="{B6CA92E7-5573-4777-86BE-AA16C43E45A6}"/>
              </a:ext>
            </a:extLst>
          </p:cNvPr>
          <p:cNvSpPr txBox="1"/>
          <p:nvPr userDrawn="1"/>
        </p:nvSpPr>
        <p:spPr bwMode="gray">
          <a:xfrm>
            <a:off x="2125496" y="6523200"/>
            <a:ext cx="1679368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800" noProof="0">
              <a:solidFill>
                <a:schemeClr val="tx1"/>
              </a:solidFill>
            </a:endParaRPr>
          </a:p>
        </p:txBody>
      </p:sp>
      <p:sp>
        <p:nvSpPr>
          <p:cNvPr id="3" name="Revision" descr="{&#10; &quot;SkabelonDesign&quot;: {&#10; &quot;textualValue&quot;: &quot;&lt;key1/&gt;&quot;,&#10; &quot;bindingCollection&quot;: {&#10; &quot;key1&quot;: {&quot;SkabelonDesign&quot;:{&quot;type&quot;:&quot;Text&quot;,&quot;binding&quot;:&quot;DocumentRevisionIdLabelAndValue&quot;}}&#10; }&#10; }&#10;}">
            <a:extLst>
              <a:ext uri="{FF2B5EF4-FFF2-40B4-BE49-F238E27FC236}">
                <a16:creationId xmlns:a16="http://schemas.microsoft.com/office/drawing/2014/main" id="{3FB0A454-F067-B785-E991-D0F17082F0AE}"/>
              </a:ext>
            </a:extLst>
          </p:cNvPr>
          <p:cNvSpPr txBox="1"/>
          <p:nvPr userDrawn="1"/>
        </p:nvSpPr>
        <p:spPr bwMode="gray">
          <a:xfrm>
            <a:off x="4143600" y="6523200"/>
            <a:ext cx="756000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l"/>
            <a:endParaRPr lang="en-US" sz="800" noProof="0" dirty="0">
              <a:solidFill>
                <a:schemeClr val="tx1"/>
              </a:solidFill>
            </a:endParaRPr>
          </a:p>
        </p:txBody>
      </p:sp>
      <p:pic>
        <p:nvPicPr>
          <p:cNvPr id="2131683591" name="Classification" descr="{&quot;templafy&quot;:{&quot;id&quot;:&quot;e7ecf92b-2776-4b3b-9e01-56e262289bc2&quot;}}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00" y="367200"/>
            <a:ext cx="1530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26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D93B1FE-B926-469A-85A8-E00CA4FBFE9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40B86E6-98C1-4FD2-B2DC-32985D38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4343000"/>
            <a:ext cx="9787525" cy="486000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 noProof="0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5BED0FB7-B139-4781-9AEC-FDE1681772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200" y="4826149"/>
            <a:ext cx="9787525" cy="1162800"/>
          </a:xfrm>
        </p:spPr>
        <p:txBody>
          <a:bodyPr lIns="0"/>
          <a:lstStyle>
            <a:lvl1pPr>
              <a:defRPr sz="32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/>
              <a:t>Click to add subtitle</a:t>
            </a:r>
            <a:endParaRPr lang="en-US"/>
          </a:p>
        </p:txBody>
      </p:sp>
      <p:sp>
        <p:nvSpPr>
          <p:cNvPr id="17" name="Date Placeholder 2" hidden="1">
            <a:extLst>
              <a:ext uri="{FF2B5EF4-FFF2-40B4-BE49-F238E27FC236}">
                <a16:creationId xmlns:a16="http://schemas.microsoft.com/office/drawing/2014/main" id="{DEC93181-DC67-496C-BF38-9B85050BC8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3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4D124D52-1503-4931-ACF6-5F9324FA9DE6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23" name="Footer Placeholder 5" hidden="1">
            <a:extLst>
              <a:ext uri="{FF2B5EF4-FFF2-40B4-BE49-F238E27FC236}">
                <a16:creationId xmlns:a16="http://schemas.microsoft.com/office/drawing/2014/main" id="{F875FF11-4129-4354-85FE-EB3DCEEC1D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24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24" name="Slide Number Placeholder 6" hidden="1">
            <a:extLst>
              <a:ext uri="{FF2B5EF4-FFF2-40B4-BE49-F238E27FC236}">
                <a16:creationId xmlns:a16="http://schemas.microsoft.com/office/drawing/2014/main" id="{B3D53CF0-1704-4F73-A324-D97E6ADADF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2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8E36617F-78CD-4DD5-BF39-0E1F6BBADD0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31200" y="4103310"/>
            <a:ext cx="406800" cy="46800"/>
          </a:xfrm>
          <a:solidFill>
            <a:schemeClr val="bg2"/>
          </a:solidFill>
          <a:ln w="3175">
            <a:solidFill>
              <a:schemeClr val="bg2">
                <a:alpha val="0"/>
              </a:schemeClr>
            </a:solidFill>
          </a:ln>
        </p:spPr>
        <p:txBody>
          <a:bodyPr>
            <a:normAutofit/>
          </a:bodyPr>
          <a:lstStyle>
            <a:lvl1pPr>
              <a:defRPr sz="1000">
                <a:noFill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noProof="0"/>
              <a:t>.</a:t>
            </a:r>
            <a:endParaRPr lang="en-US"/>
          </a:p>
        </p:txBody>
      </p:sp>
      <p:pic>
        <p:nvPicPr>
          <p:cNvPr id="25" name="Logo">
            <a:extLst>
              <a:ext uri="{FF2B5EF4-FFF2-40B4-BE49-F238E27FC236}">
                <a16:creationId xmlns:a16="http://schemas.microsoft.com/office/drawing/2014/main" id="{423ADEDC-A51B-4385-B340-F0AA2CEC29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9643" y="6159885"/>
            <a:ext cx="873621" cy="335227"/>
          </a:xfrm>
          <a:prstGeom prst="rect">
            <a:avLst/>
          </a:prstGeom>
        </p:spPr>
      </p:pic>
      <p:sp>
        <p:nvSpPr>
          <p:cNvPr id="33" name="Textbox for metadata">
            <a:extLst>
              <a:ext uri="{FF2B5EF4-FFF2-40B4-BE49-F238E27FC236}">
                <a16:creationId xmlns:a16="http://schemas.microsoft.com/office/drawing/2014/main" id="{1E386679-4E1E-4E5A-A6F1-BA141E6691DE}"/>
              </a:ext>
            </a:extLst>
          </p:cNvPr>
          <p:cNvSpPr txBox="1">
            <a:spLocks/>
          </p:cNvSpPr>
          <p:nvPr userDrawn="1"/>
        </p:nvSpPr>
        <p:spPr>
          <a:xfrm>
            <a:off x="331196" y="6548400"/>
            <a:ext cx="4680000" cy="1188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 noProof="0">
              <a:solidFill>
                <a:schemeClr val="tx1"/>
              </a:solidFill>
            </a:endParaRPr>
          </a:p>
        </p:txBody>
      </p:sp>
      <p:sp>
        <p:nvSpPr>
          <p:cNvPr id="19" name="Copyright" descr="{&#10; &quot;SkabelonDesign&quot;: {&#10; &quot;textualValue&quot;: &quot;&lt;s&gt;&lt;![CDATA[© ]]&gt;&lt;/s&gt;&lt;key1/&gt;&lt;s&gt;&lt;![CDATA[ ]]&gt;&lt;/s&gt;&lt;key2/&gt;&lt;s&gt;&lt;![CDATA[. All rights reserved.]]&gt;&lt;/s&gt;&quot;,&#10; &quot;bindingCollection&quot;: {&#10; &quot;key1&quot;: {&quot;SkabelonDesign&quot;:{&quot;type&quot;:&quot;Date&quot;,&quot;ignoreBlank&quot;:&quot;true&quot;,&quot;binding&quot;:&quot;Doc.DateTime.Today&quot;,&quot;format&quot;:&quot;yyyy&quot;}},&#10; &quot;key2&quot;: {&quot;SkabelonDesign&quot;:{&quot;type&quot;:&quot;Text&quot;,&quot;ignoreBlank&quot;:&quot;true&quot;,&quot;binding&quot;:&quot;Doc.Prop.BrandName&quot;}}&#10; }&#10; }&#10;}&#10;">
            <a:extLst>
              <a:ext uri="{FF2B5EF4-FFF2-40B4-BE49-F238E27FC236}">
                <a16:creationId xmlns:a16="http://schemas.microsoft.com/office/drawing/2014/main" id="{44496121-D0E1-4C2C-869C-41036E3F6F78}"/>
              </a:ext>
            </a:extLst>
          </p:cNvPr>
          <p:cNvSpPr txBox="1"/>
          <p:nvPr userDrawn="1"/>
        </p:nvSpPr>
        <p:spPr bwMode="gray">
          <a:xfrm>
            <a:off x="329522" y="6523200"/>
            <a:ext cx="1745341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9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-1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2024 ABB. All rights reserved.</a:t>
            </a:r>
            <a:endParaRPr lang="en-US"/>
          </a:p>
        </p:txBody>
      </p:sp>
      <p:sp>
        <p:nvSpPr>
          <p:cNvPr id="2" name="DocumentID" descr="{&#10; &quot;SkabelonDesign&quot;: {&#10; &quot;textualValue&quot;: &quot;&lt;key1/&gt;&quot;,&#10; &quot;bindingCollection&quot;: {&#10; &quot;key1&quot;: {&quot;SkabelonDesign&quot;:{&quot;type&quot;:&quot;Text&quot;,&quot;binding&quot;:&quot;PPMetadata&quot;}}&#10; }&#10; }&#10;}">
            <a:extLst>
              <a:ext uri="{FF2B5EF4-FFF2-40B4-BE49-F238E27FC236}">
                <a16:creationId xmlns:a16="http://schemas.microsoft.com/office/drawing/2014/main" id="{FEB43D01-22E7-6246-75B0-FA117BBEA256}"/>
              </a:ext>
            </a:extLst>
          </p:cNvPr>
          <p:cNvSpPr txBox="1"/>
          <p:nvPr userDrawn="1"/>
        </p:nvSpPr>
        <p:spPr bwMode="gray">
          <a:xfrm>
            <a:off x="2125496" y="6523200"/>
            <a:ext cx="1679368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800" noProof="0">
              <a:solidFill>
                <a:schemeClr val="tx1"/>
              </a:solidFill>
            </a:endParaRPr>
          </a:p>
        </p:txBody>
      </p:sp>
      <p:sp>
        <p:nvSpPr>
          <p:cNvPr id="3" name="Revision" descr="{&#10; &quot;SkabelonDesign&quot;: {&#10; &quot;textualValue&quot;: &quot;&lt;key1/&gt;&quot;,&#10; &quot;bindingCollection&quot;: {&#10; &quot;key1&quot;: {&quot;SkabelonDesign&quot;:{&quot;type&quot;:&quot;Text&quot;,&quot;binding&quot;:&quot;DocumentRevisionIdLabelAndValue&quot;}}&#10; }&#10; }&#10;}">
            <a:extLst>
              <a:ext uri="{FF2B5EF4-FFF2-40B4-BE49-F238E27FC236}">
                <a16:creationId xmlns:a16="http://schemas.microsoft.com/office/drawing/2014/main" id="{63B8D508-714D-BCFA-F326-5D1DBEB1220D}"/>
              </a:ext>
            </a:extLst>
          </p:cNvPr>
          <p:cNvSpPr txBox="1"/>
          <p:nvPr userDrawn="1"/>
        </p:nvSpPr>
        <p:spPr bwMode="gray">
          <a:xfrm>
            <a:off x="4143600" y="6523200"/>
            <a:ext cx="756000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l"/>
            <a:endParaRPr lang="en-US" sz="800" noProof="0" dirty="0">
              <a:solidFill>
                <a:schemeClr val="tx1"/>
              </a:solidFill>
            </a:endParaRPr>
          </a:p>
        </p:txBody>
      </p:sp>
      <p:pic>
        <p:nvPicPr>
          <p:cNvPr id="1588568917" name="Classification" descr="{&quot;templafy&quot;:{&quot;id&quot;:&quot;4b8ac4fb-0514-48c2-8fd1-4649fdf5db9f&quot;}}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00" y="367200"/>
            <a:ext cx="1530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0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D93B1FE-B926-469A-85A8-E00CA4FBFE9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3614738"/>
          </a:xfrm>
        </p:spPr>
        <p:txBody>
          <a:bodyPr lIns="0" tIns="0" rIns="0" bIns="0"/>
          <a:lstStyle/>
          <a:p>
            <a:r>
              <a:rPr lang="en-US" noProof="0"/>
              <a:t>Click icon to add picture</a:t>
            </a:r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DA95573-D6E2-4AE8-BC7C-9ED41474E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00" y="4528800"/>
            <a:ext cx="9787525" cy="486000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 noProof="0"/>
              <a:t>Click to edit Master title style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74B7DFE2-ECC3-43F8-84A5-7C854EDDC7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1200" y="5014800"/>
            <a:ext cx="9787525" cy="1162800"/>
          </a:xfrm>
        </p:spPr>
        <p:txBody>
          <a:bodyPr lIns="0"/>
          <a:lstStyle>
            <a:lvl1pPr>
              <a:defRPr sz="3200">
                <a:latin typeface="ABBvoice Light" panose="020D0403020503020204" pitchFamily="34" charset="0"/>
                <a:ea typeface="ABBvoice Light" panose="020D0403020503020204" pitchFamily="34" charset="0"/>
                <a:cs typeface="ABBvoice Light" panose="020D0403020503020204" pitchFamily="34" charset="0"/>
              </a:defRPr>
            </a:lvl1pPr>
          </a:lstStyle>
          <a:p>
            <a:pPr lvl="0"/>
            <a:r>
              <a:rPr lang="en-US" noProof="0"/>
              <a:t>Click to add subtitle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223CF7-4278-4148-85A7-A9569B5C54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1200" y="4341600"/>
            <a:ext cx="9787525" cy="185926"/>
          </a:xfrm>
        </p:spPr>
        <p:txBody>
          <a:bodyPr lIns="0" anchor="t"/>
          <a:lstStyle>
            <a:lvl1pPr>
              <a:spcBef>
                <a:spcPts val="0"/>
              </a:spcBef>
              <a:defRPr sz="1200" cap="all" spc="200" baseline="0"/>
            </a:lvl1pPr>
          </a:lstStyle>
          <a:p>
            <a:pPr lvl="0"/>
            <a:r>
              <a:rPr lang="en-US" noProof="0"/>
              <a:t>DATE OR OTHER INFORMATION – THIS LINE IS NOT OBLIGATORY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CF1CED0-A353-47EA-8ED6-DC423D2F5167}"/>
              </a:ext>
            </a:extLst>
          </p:cNvPr>
          <p:cNvSpPr txBox="1">
            <a:spLocks/>
          </p:cNvSpPr>
          <p:nvPr userDrawn="1"/>
        </p:nvSpPr>
        <p:spPr>
          <a:xfrm>
            <a:off x="331199" y="4104000"/>
            <a:ext cx="406799" cy="45719"/>
          </a:xfrm>
          <a:prstGeom prst="rect">
            <a:avLst/>
          </a:prstGeom>
        </p:spPr>
        <p:txBody>
          <a:bodyPr lIns="0" tIns="0" rIns="0" bIns="540000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noProof="0"/>
              <a:t>—</a:t>
            </a:r>
            <a:endParaRPr lang="en-US"/>
          </a:p>
        </p:txBody>
      </p:sp>
      <p:sp>
        <p:nvSpPr>
          <p:cNvPr id="14" name="Date Placeholder 2" hidden="1">
            <a:extLst>
              <a:ext uri="{FF2B5EF4-FFF2-40B4-BE49-F238E27FC236}">
                <a16:creationId xmlns:a16="http://schemas.microsoft.com/office/drawing/2014/main" id="{0A33B1B3-23BD-4E69-9630-079CFBD253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3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3F8196B3-DB73-4117-BE26-486FF35EB152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18" name="Footer Placeholder 5" hidden="1">
            <a:extLst>
              <a:ext uri="{FF2B5EF4-FFF2-40B4-BE49-F238E27FC236}">
                <a16:creationId xmlns:a16="http://schemas.microsoft.com/office/drawing/2014/main" id="{FF96FD6D-EB5B-42F4-A782-864EE89849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24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6" hidden="1">
            <a:extLst>
              <a:ext uri="{FF2B5EF4-FFF2-40B4-BE49-F238E27FC236}">
                <a16:creationId xmlns:a16="http://schemas.microsoft.com/office/drawing/2014/main" id="{A5917654-E2E7-4F3B-9A54-AAD2556830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2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5" name="Logo">
            <a:extLst>
              <a:ext uri="{FF2B5EF4-FFF2-40B4-BE49-F238E27FC236}">
                <a16:creationId xmlns:a16="http://schemas.microsoft.com/office/drawing/2014/main" id="{ED4B13D8-2F10-407F-A41A-CB05B3D199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9643" y="6159885"/>
            <a:ext cx="873621" cy="335227"/>
          </a:xfrm>
          <a:prstGeom prst="rect">
            <a:avLst/>
          </a:prstGeom>
        </p:spPr>
      </p:pic>
      <p:sp>
        <p:nvSpPr>
          <p:cNvPr id="33" name="Textbox for metadata">
            <a:extLst>
              <a:ext uri="{FF2B5EF4-FFF2-40B4-BE49-F238E27FC236}">
                <a16:creationId xmlns:a16="http://schemas.microsoft.com/office/drawing/2014/main" id="{99A66A49-8F92-4F89-AFD0-110E26BF2680}"/>
              </a:ext>
            </a:extLst>
          </p:cNvPr>
          <p:cNvSpPr txBox="1">
            <a:spLocks/>
          </p:cNvSpPr>
          <p:nvPr userDrawn="1"/>
        </p:nvSpPr>
        <p:spPr>
          <a:xfrm>
            <a:off x="331196" y="6548400"/>
            <a:ext cx="4680000" cy="1188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 noProof="0">
              <a:solidFill>
                <a:schemeClr val="tx1"/>
              </a:solidFill>
            </a:endParaRPr>
          </a:p>
        </p:txBody>
      </p:sp>
      <p:sp>
        <p:nvSpPr>
          <p:cNvPr id="23" name="Copyright" descr="{&#10; &quot;SkabelonDesign&quot;: {&#10; &quot;textualValue&quot;: &quot;&lt;s&gt;&lt;![CDATA[© ]]&gt;&lt;/s&gt;&lt;key1/&gt;&lt;s&gt;&lt;![CDATA[ ]]&gt;&lt;/s&gt;&lt;key2/&gt;&lt;s&gt;&lt;![CDATA[. All rights reserved.]]&gt;&lt;/s&gt;&quot;,&#10; &quot;bindingCollection&quot;: {&#10; &quot;key1&quot;: {&quot;SkabelonDesign&quot;:{&quot;type&quot;:&quot;Date&quot;,&quot;ignoreBlank&quot;:&quot;true&quot;,&quot;binding&quot;:&quot;Doc.DateTime.Today&quot;,&quot;format&quot;:&quot;yyyy&quot;}},&#10; &quot;key2&quot;: {&quot;SkabelonDesign&quot;:{&quot;type&quot;:&quot;Text&quot;,&quot;ignoreBlank&quot;:&quot;true&quot;,&quot;binding&quot;:&quot;Doc.Prop.BrandName&quot;}}&#10; }&#10; }&#10;}&#10;">
            <a:extLst>
              <a:ext uri="{FF2B5EF4-FFF2-40B4-BE49-F238E27FC236}">
                <a16:creationId xmlns:a16="http://schemas.microsoft.com/office/drawing/2014/main" id="{47C61707-0D77-48A5-9714-CB909585A68D}"/>
              </a:ext>
            </a:extLst>
          </p:cNvPr>
          <p:cNvSpPr txBox="1"/>
          <p:nvPr userDrawn="1"/>
        </p:nvSpPr>
        <p:spPr bwMode="gray">
          <a:xfrm>
            <a:off x="329522" y="6523200"/>
            <a:ext cx="1745341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9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-1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2024 ABB. All rights reserved.</a:t>
            </a:r>
            <a:endParaRPr lang="en-US"/>
          </a:p>
        </p:txBody>
      </p:sp>
      <p:sp>
        <p:nvSpPr>
          <p:cNvPr id="2" name="DocumentID" descr="{&#10; &quot;SkabelonDesign&quot;: {&#10; &quot;textualValue&quot;: &quot;&lt;key1/&gt;&quot;,&#10; &quot;bindingCollection&quot;: {&#10; &quot;key1&quot;: {&quot;SkabelonDesign&quot;:{&quot;type&quot;:&quot;Text&quot;,&quot;binding&quot;:&quot;PPMetadata&quot;}}&#10; }&#10; }&#10;}">
            <a:extLst>
              <a:ext uri="{FF2B5EF4-FFF2-40B4-BE49-F238E27FC236}">
                <a16:creationId xmlns:a16="http://schemas.microsoft.com/office/drawing/2014/main" id="{83B33A1C-88F9-7246-0708-2E0D0710FF83}"/>
              </a:ext>
            </a:extLst>
          </p:cNvPr>
          <p:cNvSpPr txBox="1"/>
          <p:nvPr userDrawn="1"/>
        </p:nvSpPr>
        <p:spPr bwMode="gray">
          <a:xfrm>
            <a:off x="2125496" y="6523200"/>
            <a:ext cx="1679368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800" noProof="0">
              <a:solidFill>
                <a:schemeClr val="tx1"/>
              </a:solidFill>
            </a:endParaRPr>
          </a:p>
        </p:txBody>
      </p:sp>
      <p:sp>
        <p:nvSpPr>
          <p:cNvPr id="3" name="Revision" descr="{&#10; &quot;SkabelonDesign&quot;: {&#10; &quot;textualValue&quot;: &quot;&lt;key1/&gt;&quot;,&#10; &quot;bindingCollection&quot;: {&#10; &quot;key1&quot;: {&quot;SkabelonDesign&quot;:{&quot;type&quot;:&quot;Text&quot;,&quot;binding&quot;:&quot;DocumentRevisionIdLabelAndValue&quot;}}&#10; }&#10; }&#10;}">
            <a:extLst>
              <a:ext uri="{FF2B5EF4-FFF2-40B4-BE49-F238E27FC236}">
                <a16:creationId xmlns:a16="http://schemas.microsoft.com/office/drawing/2014/main" id="{9A179196-471B-BBE3-ABAB-8403E20C970D}"/>
              </a:ext>
            </a:extLst>
          </p:cNvPr>
          <p:cNvSpPr txBox="1"/>
          <p:nvPr userDrawn="1"/>
        </p:nvSpPr>
        <p:spPr bwMode="gray">
          <a:xfrm>
            <a:off x="4143600" y="6523200"/>
            <a:ext cx="756000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l"/>
            <a:endParaRPr lang="en-US" sz="800" noProof="0" dirty="0">
              <a:solidFill>
                <a:schemeClr val="tx1"/>
              </a:solidFill>
            </a:endParaRPr>
          </a:p>
        </p:txBody>
      </p:sp>
      <p:pic>
        <p:nvPicPr>
          <p:cNvPr id="1651726319" name="Classification" descr="{&quot;templafy&quot;:{&quot;id&quot;:&quot;bd376ea8-f129-44da-9ac2-042f8c6e3f1e&quot;}}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00" y="367200"/>
            <a:ext cx="1530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3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image" Target="../media/image2.sv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31200" y="691200"/>
            <a:ext cx="11530600" cy="3636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Title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331200" y="6343200"/>
            <a:ext cx="9789113" cy="158400"/>
          </a:xfrm>
          <a:prstGeom prst="rect">
            <a:avLst/>
          </a:prstGeom>
          <a:noFill/>
        </p:spPr>
        <p:txBody>
          <a:bodyPr vert="horz" lIns="0" tIns="0" rIns="0" bIns="0" rtlCol="0" anchor="b" anchorCtr="0">
            <a:noAutofit/>
          </a:bodyPr>
          <a:lstStyle>
            <a:lvl1pPr algn="l" rtl="0">
              <a:defRPr sz="800">
                <a:solidFill>
                  <a:schemeClr val="tx1"/>
                </a:solidFill>
              </a:defRPr>
            </a:lvl1pPr>
            <a:lvl2pPr marL="0" indent="0">
              <a:defRPr sz="1000">
                <a:solidFill>
                  <a:schemeClr val="accent3"/>
                </a:solidFill>
              </a:defRPr>
            </a:lvl2pPr>
            <a:lvl3pPr marL="0" indent="0">
              <a:defRPr sz="1000">
                <a:solidFill>
                  <a:schemeClr val="accent3"/>
                </a:solidFill>
              </a:defRPr>
            </a:lvl3pPr>
            <a:lvl4pPr marL="0" indent="0">
              <a:defRPr sz="1000">
                <a:solidFill>
                  <a:schemeClr val="accent3"/>
                </a:solidFill>
              </a:defRPr>
            </a:lvl4pPr>
            <a:lvl5pPr marL="0" indent="0">
              <a:defRPr sz="1000">
                <a:solidFill>
                  <a:schemeClr val="accent3"/>
                </a:solidFill>
              </a:defRPr>
            </a:lvl5pPr>
            <a:lvl6pPr marL="0" indent="0">
              <a:defRPr sz="1000">
                <a:solidFill>
                  <a:schemeClr val="accent3"/>
                </a:solidFill>
              </a:defRPr>
            </a:lvl6pPr>
            <a:lvl7pPr marL="0" indent="0">
              <a:defRPr sz="1000">
                <a:solidFill>
                  <a:schemeClr val="accent3"/>
                </a:solidFill>
              </a:defRPr>
            </a:lvl7pPr>
            <a:lvl8pPr marL="0" indent="0">
              <a:defRPr sz="1000">
                <a:solidFill>
                  <a:schemeClr val="accent3"/>
                </a:solidFill>
              </a:defRPr>
            </a:lvl8pPr>
            <a:lvl9pPr marL="0" indent="0">
              <a:defRPr sz="1000">
                <a:solidFill>
                  <a:schemeClr val="accent3"/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0" y="6858000"/>
            <a:ext cx="0" cy="0"/>
          </a:xfrm>
          <a:prstGeom prst="rect">
            <a:avLst/>
          </a:prstGeom>
          <a:effectLst/>
        </p:spPr>
        <p:txBody>
          <a:bodyPr vert="horz" wrap="square" lIns="0" tIns="0" rIns="0" bIns="0" rtlCol="0" anchor="ctr" anchorCtr="0">
            <a:noAutofit/>
          </a:bodyPr>
          <a:lstStyle>
            <a:lvl1pPr algn="l">
              <a:defRPr sz="100" b="0" i="0" u="none" strike="noStrike">
                <a:solidFill>
                  <a:srgbClr val="000000">
                    <a:alpha val="0"/>
                  </a:srgbClr>
                </a:solidFill>
                <a:latin typeface="ABBvoice" panose="020B0604020202020204"/>
              </a:defRPr>
            </a:lvl1pPr>
            <a:lvl2pPr marL="0" indent="0">
              <a:defRPr sz="1000">
                <a:solidFill>
                  <a:schemeClr val="accent3"/>
                </a:solidFill>
              </a:defRPr>
            </a:lvl2pPr>
            <a:lvl3pPr marL="0" indent="0">
              <a:defRPr sz="1000">
                <a:solidFill>
                  <a:schemeClr val="accent3"/>
                </a:solidFill>
              </a:defRPr>
            </a:lvl3pPr>
            <a:lvl4pPr marL="0" indent="0">
              <a:defRPr sz="1000">
                <a:solidFill>
                  <a:schemeClr val="accent3"/>
                </a:solidFill>
              </a:defRPr>
            </a:lvl4pPr>
            <a:lvl5pPr marL="0" indent="0">
              <a:defRPr sz="1000">
                <a:solidFill>
                  <a:schemeClr val="accent3"/>
                </a:solidFill>
              </a:defRPr>
            </a:lvl5pPr>
            <a:lvl6pPr marL="0" indent="0">
              <a:defRPr sz="1000">
                <a:solidFill>
                  <a:schemeClr val="accent3"/>
                </a:solidFill>
              </a:defRPr>
            </a:lvl6pPr>
            <a:lvl7pPr marL="0" indent="0">
              <a:defRPr sz="1000">
                <a:solidFill>
                  <a:schemeClr val="accent3"/>
                </a:solidFill>
              </a:defRPr>
            </a:lvl7pPr>
            <a:lvl8pPr marL="0" indent="0">
              <a:defRPr sz="1000">
                <a:solidFill>
                  <a:schemeClr val="accent3"/>
                </a:solidFill>
              </a:defRPr>
            </a:lvl8pPr>
            <a:lvl9pPr marL="0" indent="0">
              <a:defRPr sz="1000">
                <a:solidFill>
                  <a:schemeClr val="accent3"/>
                </a:solidFill>
              </a:defRPr>
            </a:lvl9pPr>
          </a:lstStyle>
          <a:p>
            <a:fld id="{4A806A40-8146-4C46-A669-604AE817EB45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31200" y="1929600"/>
            <a:ext cx="11530600" cy="424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/>
          </a:p>
          <a:p>
            <a:pPr lvl="1"/>
            <a:r>
              <a:rPr lang="en-US" dirty="0"/>
              <a:t>Second level</a:t>
            </a:r>
            <a:endParaRPr lang="en-US"/>
          </a:p>
          <a:p>
            <a:pPr lvl="2"/>
            <a:r>
              <a:rPr lang="en-US" dirty="0"/>
              <a:t>Third level</a:t>
            </a:r>
            <a:endParaRPr lang="en-US"/>
          </a:p>
          <a:p>
            <a:pPr lvl="3"/>
            <a:r>
              <a:rPr lang="en-US" dirty="0"/>
              <a:t>Fourth level</a:t>
            </a:r>
            <a:endParaRPr lang="en-US"/>
          </a:p>
          <a:p>
            <a:pPr lvl="4"/>
            <a:r>
              <a:rPr lang="en-US" dirty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0" y="6858000"/>
            <a:ext cx="0" cy="0"/>
          </a:xfrm>
          <a:prstGeom prst="rect">
            <a:avLst/>
          </a:prstGeom>
          <a:effectLst/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" b="0" i="0" u="none" strike="noStrike">
                <a:noFill/>
                <a:latin typeface="ABBvoice" panose="020B0604020202020204"/>
              </a:defRPr>
            </a:lvl1pPr>
            <a:lvl2pPr marL="0" indent="0">
              <a:defRPr sz="1000">
                <a:solidFill>
                  <a:schemeClr val="accent3"/>
                </a:solidFill>
              </a:defRPr>
            </a:lvl2pPr>
            <a:lvl3pPr marL="0" indent="0">
              <a:defRPr sz="1000">
                <a:solidFill>
                  <a:schemeClr val="accent3"/>
                </a:solidFill>
              </a:defRPr>
            </a:lvl3pPr>
            <a:lvl4pPr marL="0" indent="0">
              <a:defRPr sz="1000">
                <a:solidFill>
                  <a:schemeClr val="accent3"/>
                </a:solidFill>
              </a:defRPr>
            </a:lvl4pPr>
            <a:lvl5pPr marL="0" indent="0">
              <a:defRPr sz="1000">
                <a:solidFill>
                  <a:schemeClr val="accent3"/>
                </a:solidFill>
              </a:defRPr>
            </a:lvl5pPr>
            <a:lvl6pPr marL="0" indent="0">
              <a:defRPr sz="1000">
                <a:solidFill>
                  <a:schemeClr val="accent3"/>
                </a:solidFill>
              </a:defRPr>
            </a:lvl6pPr>
            <a:lvl7pPr marL="0" indent="0">
              <a:defRPr sz="1000">
                <a:solidFill>
                  <a:schemeClr val="accent3"/>
                </a:solidFill>
              </a:defRPr>
            </a:lvl7pPr>
            <a:lvl8pPr marL="0" indent="0">
              <a:defRPr sz="1000">
                <a:solidFill>
                  <a:schemeClr val="accent3"/>
                </a:solidFill>
              </a:defRPr>
            </a:lvl8pPr>
            <a:lvl9pPr marL="0" indent="0">
              <a:defRPr sz="1000">
                <a:solidFill>
                  <a:schemeClr val="accent3"/>
                </a:solidFill>
              </a:defRPr>
            </a:lvl9pPr>
          </a:lstStyle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C363F49-3D71-4D36-B18A-FB2AEFD673FB}"/>
              </a:ext>
            </a:extLst>
          </p:cNvPr>
          <p:cNvSpPr txBox="1">
            <a:spLocks/>
          </p:cNvSpPr>
          <p:nvPr userDrawn="1"/>
        </p:nvSpPr>
        <p:spPr>
          <a:xfrm>
            <a:off x="331200" y="514800"/>
            <a:ext cx="308080" cy="32400"/>
          </a:xfrm>
          <a:prstGeom prst="rect">
            <a:avLst/>
          </a:prstGeom>
        </p:spPr>
        <p:txBody>
          <a:bodyPr lIns="0" tIns="0" rIns="0" bIns="403200"/>
          <a:lstStyle>
            <a:lvl1pPr marL="0" indent="0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180018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36" indent="-180018" algn="l" defTabSz="914491" rtl="0" eaLnBrk="1" latinLnBrk="0" hangingPunct="1">
              <a:spcBef>
                <a:spcPts val="600"/>
              </a:spcBef>
              <a:buFont typeface="ABBvoice" panose="020D0603020503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36" indent="-180018" algn="l" defTabSz="914491" rtl="0" eaLnBrk="1" latinLnBrk="0" hangingPunct="1">
              <a:spcBef>
                <a:spcPts val="600"/>
              </a:spcBef>
              <a:buFont typeface="ABBvoice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—</a:t>
            </a:r>
            <a:endParaRPr lang="en-US"/>
          </a:p>
        </p:txBody>
      </p:sp>
      <p:pic>
        <p:nvPicPr>
          <p:cNvPr id="11" name="LogoFooter">
            <a:extLst>
              <a:ext uri="{FF2B5EF4-FFF2-40B4-BE49-F238E27FC236}">
                <a16:creationId xmlns:a16="http://schemas.microsoft.com/office/drawing/2014/main" id="{BB08CBEA-8100-48CC-9FC4-8A66553571A5}"/>
              </a:ext>
            </a:extLst>
          </p:cNvPr>
          <p:cNvPicPr>
            <a:picLocks noChangeAspect="1"/>
          </p:cNvPicPr>
          <p:nvPr userDrawn="1"/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11354200" y="6456066"/>
            <a:ext cx="507600" cy="192272"/>
          </a:xfrm>
          <a:prstGeom prst="rect">
            <a:avLst/>
          </a:prstGeom>
        </p:spPr>
      </p:pic>
      <p:sp>
        <p:nvSpPr>
          <p:cNvPr id="14" name="CopyrightText" descr="{&#10; &quot;SkabelonDesign&quot;: {&#10; &quot;textualValue&quot;: &quot;&lt;s&gt;&lt;![CDATA[© ]]&gt;&lt;/s&gt;&lt;key1/&gt;&lt;s&gt;&lt;![CDATA[ ]]&gt;&lt;/s&gt;&lt;key2/&gt;&lt;s&gt;&lt;![CDATA[. All rights reserved.]]&gt;&lt;/s&gt;&quot;,&#10; &quot;bindingCollection&quot;: {&#10; &quot;key1&quot;: {&quot;SkabelonDesign&quot;:{&quot;type&quot;:&quot;Date&quot;,&quot;ignoreBlank&quot;:&quot;true&quot;,&quot;binding&quot;:&quot;Doc.DateTime.Today&quot;,&quot;format&quot;:&quot;yyyy&quot;}},&#10; &quot;key2&quot;: {&quot;SkabelonDesign&quot;:{&quot;type&quot;:&quot;Text&quot;,&quot;ignoreBlank&quot;:&quot;true&quot;,&quot;binding&quot;:&quot;Doc.Prop.BrandName&quot;}}&#10; }&#10; }&#10;}&#10;">
            <a:extLst>
              <a:ext uri="{FF2B5EF4-FFF2-40B4-BE49-F238E27FC236}">
                <a16:creationId xmlns:a16="http://schemas.microsoft.com/office/drawing/2014/main" id="{D1FCD200-65D5-439C-AECC-B22E31B69313}"/>
              </a:ext>
            </a:extLst>
          </p:cNvPr>
          <p:cNvSpPr txBox="1"/>
          <p:nvPr userDrawn="1"/>
        </p:nvSpPr>
        <p:spPr bwMode="gray">
          <a:xfrm>
            <a:off x="331200" y="6522896"/>
            <a:ext cx="1533600" cy="16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9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-1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2024 ABB. All rights reserved.</a:t>
            </a:r>
            <a:endParaRPr kumimoji="0" lang="en-US" sz="800" b="0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Date dynamic" descr="{&quot;templafy&quot;:{&quot;id&quot;:&quot;42da8172-33fa-453e-a8e3-42d7f6bd89be&quot;}}">
            <a:extLst>
              <a:ext uri="{FF2B5EF4-FFF2-40B4-BE49-F238E27FC236}">
                <a16:creationId xmlns:a16="http://schemas.microsoft.com/office/drawing/2014/main" id="{96E06C7F-9F82-898A-6F4F-CAF6B7DED755}"/>
              </a:ext>
            </a:extLst>
          </p:cNvPr>
          <p:cNvSpPr/>
          <p:nvPr userDrawn="1"/>
        </p:nvSpPr>
        <p:spPr bwMode="gray">
          <a:xfrm>
            <a:off x="2934000" y="6548400"/>
            <a:ext cx="1296000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>
              <a:spcBef>
                <a:spcPts val="600"/>
              </a:spcBef>
            </a:pP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7C702C89-CFA4-6C8F-96AF-900A18CAC7E2}"/>
              </a:ext>
            </a:extLst>
          </p:cNvPr>
          <p:cNvSpPr/>
          <p:nvPr userDrawn="1"/>
        </p:nvSpPr>
        <p:spPr bwMode="gray">
          <a:xfrm>
            <a:off x="2181600" y="6548400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>
              <a:spcBef>
                <a:spcPts val="600"/>
              </a:spcBef>
            </a:pPr>
            <a:r>
              <a:rPr lang="en-US" sz="800" dirty="0">
                <a:solidFill>
                  <a:schemeClr val="tx1"/>
                </a:solidFill>
              </a:rPr>
              <a:t>Slide </a:t>
            </a:r>
            <a:fld id="{6ACD6C49-4324-4266-B7DB-7E26C75ACED4}" type="slidenum">
              <a:rPr lang="en-US" sz="800" smtClean="0">
                <a:solidFill>
                  <a:schemeClr val="tx1"/>
                </a:solidFill>
              </a:rPr>
              <a:t>‹#›</a:t>
            </a:fld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40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0" r:id="rId2"/>
    <p:sldLayoutId id="2147483696" r:id="rId3"/>
    <p:sldLayoutId id="2147483703" r:id="rId4"/>
    <p:sldLayoutId id="2147483697" r:id="rId5"/>
    <p:sldLayoutId id="2147483704" r:id="rId6"/>
    <p:sldLayoutId id="2147483711" r:id="rId7"/>
    <p:sldLayoutId id="2147483712" r:id="rId8"/>
    <p:sldLayoutId id="2147483713" r:id="rId9"/>
    <p:sldLayoutId id="2147483714" r:id="rId10"/>
    <p:sldLayoutId id="2147483651" r:id="rId11"/>
    <p:sldLayoutId id="2147483652" r:id="rId12"/>
    <p:sldLayoutId id="2147483654" r:id="rId13"/>
    <p:sldLayoutId id="2147483698" r:id="rId14"/>
    <p:sldLayoutId id="2147483655" r:id="rId15"/>
    <p:sldLayoutId id="2147483705" r:id="rId16"/>
    <p:sldLayoutId id="2147483656" r:id="rId17"/>
    <p:sldLayoutId id="2147483706" r:id="rId18"/>
    <p:sldLayoutId id="2147483657" r:id="rId19"/>
    <p:sldLayoutId id="2147483707" r:id="rId20"/>
    <p:sldLayoutId id="2147483658" r:id="rId21"/>
    <p:sldLayoutId id="2147483708" r:id="rId22"/>
    <p:sldLayoutId id="2147483661" r:id="rId23"/>
    <p:sldLayoutId id="2147483662" r:id="rId24"/>
    <p:sldLayoutId id="2147483659" r:id="rId25"/>
    <p:sldLayoutId id="2147483660" r:id="rId26"/>
    <p:sldLayoutId id="2147483663" r:id="rId27"/>
    <p:sldLayoutId id="2147483664" r:id="rId28"/>
    <p:sldLayoutId id="2147483665" r:id="rId29"/>
    <p:sldLayoutId id="2147483666" r:id="rId30"/>
    <p:sldLayoutId id="2147483668" r:id="rId31"/>
    <p:sldLayoutId id="2147483670" r:id="rId32"/>
    <p:sldLayoutId id="2147483671" r:id="rId33"/>
    <p:sldLayoutId id="2147483669" r:id="rId34"/>
    <p:sldLayoutId id="2147483672" r:id="rId35"/>
    <p:sldLayoutId id="2147483673" r:id="rId36"/>
    <p:sldLayoutId id="2147483694" r:id="rId37"/>
    <p:sldLayoutId id="2147483674" r:id="rId38"/>
    <p:sldLayoutId id="2147483675" r:id="rId39"/>
    <p:sldLayoutId id="2147483676" r:id="rId40"/>
    <p:sldLayoutId id="2147483677" r:id="rId41"/>
    <p:sldLayoutId id="2147483678" r:id="rId42"/>
    <p:sldLayoutId id="2147483679" r:id="rId43"/>
    <p:sldLayoutId id="2147483680" r:id="rId44"/>
    <p:sldLayoutId id="2147483695" r:id="rId45"/>
    <p:sldLayoutId id="2147483682" r:id="rId46"/>
    <p:sldLayoutId id="2147483683" r:id="rId47"/>
    <p:sldLayoutId id="2147483684" r:id="rId48"/>
    <p:sldLayoutId id="2147483685" r:id="rId49"/>
    <p:sldLayoutId id="2147483686" r:id="rId50"/>
    <p:sldLayoutId id="2147483687" r:id="rId51"/>
    <p:sldLayoutId id="2147483667" r:id="rId52"/>
    <p:sldLayoutId id="2147483688" r:id="rId53"/>
    <p:sldLayoutId id="2147483689" r:id="rId54"/>
    <p:sldLayoutId id="2147483690" r:id="rId55"/>
    <p:sldLayoutId id="2147483691" r:id="rId56"/>
    <p:sldLayoutId id="2147483692" r:id="rId57"/>
    <p:sldLayoutId id="2147483699" r:id="rId58"/>
    <p:sldLayoutId id="2147483693" r:id="rId59"/>
    <p:sldLayoutId id="2147483709" r:id="rId60"/>
    <p:sldLayoutId id="2147483710" r:id="rId6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 xmlns:p15="http://schemas.microsoft.com/office/powerpoint/2012/main">
      <p:transition spd="med">
        <p:fade/>
      </p:transition>
    </mc:Fallback>
  </mc:AlternateContent>
  <p:hf hdr="0"/>
  <p:txStyles>
    <p:titleStyle>
      <a:lvl1pPr algn="l" defTabSz="914491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91" rtl="0" eaLnBrk="1" latinLnBrk="0" hangingPunct="1">
        <a:spcBef>
          <a:spcPts val="600"/>
        </a:spcBef>
        <a:buFont typeface="ABBvoice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284400" indent="-284400" algn="l" defTabSz="914491" rtl="0" eaLnBrk="1" latinLnBrk="0" hangingPunct="1">
        <a:spcBef>
          <a:spcPts val="600"/>
        </a:spcBef>
        <a:buFont typeface="ABBvoice" panose="020D0603020503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68800" indent="-284400" algn="l" defTabSz="914491" rtl="0" eaLnBrk="1" latinLnBrk="0" hangingPunct="1">
        <a:spcBef>
          <a:spcPts val="600"/>
        </a:spcBef>
        <a:buFont typeface="ABBvoice" panose="020D0603020503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68800" indent="-284400" algn="l" defTabSz="914491" rtl="0" eaLnBrk="1" latinLnBrk="0" hangingPunct="1">
        <a:spcBef>
          <a:spcPts val="600"/>
        </a:spcBef>
        <a:buFont typeface="ABBvoice" panose="020D0603020503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568800" indent="-284400" algn="l" defTabSz="914491" rtl="0" eaLnBrk="1" latinLnBrk="0" hangingPunct="1">
        <a:spcBef>
          <a:spcPts val="600"/>
        </a:spcBef>
        <a:buFont typeface="ABBvoice" panose="020D0603020503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360036" indent="-180018" algn="l" defTabSz="914491" rtl="0" eaLnBrk="1" latinLnBrk="0" hangingPunct="1">
        <a:spcBef>
          <a:spcPts val="600"/>
        </a:spcBef>
        <a:buFont typeface="ABBvoice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360036" indent="-180018" algn="l" defTabSz="914491" rtl="0" eaLnBrk="1" latinLnBrk="0" hangingPunct="1">
        <a:spcBef>
          <a:spcPts val="600"/>
        </a:spcBef>
        <a:buFont typeface="ABBvoice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36" indent="-180018" algn="l" defTabSz="914491" rtl="0" eaLnBrk="1" latinLnBrk="0" hangingPunct="1">
        <a:spcBef>
          <a:spcPts val="600"/>
        </a:spcBef>
        <a:buFont typeface="ABBvoice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36" indent="-180018" algn="l" defTabSz="914491" rtl="0" eaLnBrk="1" latinLnBrk="0" hangingPunct="1">
        <a:spcBef>
          <a:spcPts val="600"/>
        </a:spcBef>
        <a:buFont typeface="ABBvoice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6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91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37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83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29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74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720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66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14" userDrawn="1">
          <p15:clr>
            <a:srgbClr val="F26B43"/>
          </p15:clr>
        </p15:guide>
        <p15:guide id="2" pos="7473" userDrawn="1">
          <p15:clr>
            <a:srgbClr val="F26B43"/>
          </p15:clr>
        </p15:guide>
        <p15:guide id="3" pos="209" userDrawn="1">
          <p15:clr>
            <a:srgbClr val="F26B43"/>
          </p15:clr>
        </p15:guide>
        <p15:guide id="4" orient="horz" pos="3891" userDrawn="1">
          <p15:clr>
            <a:srgbClr val="F26B43"/>
          </p15:clr>
        </p15:guide>
        <p15:guide id="5" pos="690" userDrawn="1">
          <p15:clr>
            <a:srgbClr val="F26B43"/>
          </p15:clr>
        </p15:guide>
        <p15:guide id="7" pos="825" userDrawn="1">
          <p15:clr>
            <a:srgbClr val="F26B43"/>
          </p15:clr>
        </p15:guide>
        <p15:guide id="8" pos="1307" userDrawn="1">
          <p15:clr>
            <a:srgbClr val="F26B43"/>
          </p15:clr>
        </p15:guide>
        <p15:guide id="9" pos="1442" userDrawn="1">
          <p15:clr>
            <a:srgbClr val="F26B43"/>
          </p15:clr>
        </p15:guide>
        <p15:guide id="10" pos="1923" userDrawn="1">
          <p15:clr>
            <a:srgbClr val="F26B43"/>
          </p15:clr>
        </p15:guide>
        <p15:guide id="11" pos="2058" userDrawn="1">
          <p15:clr>
            <a:srgbClr val="F26B43"/>
          </p15:clr>
        </p15:guide>
        <p15:guide id="12" pos="2540" userDrawn="1">
          <p15:clr>
            <a:srgbClr val="F26B43"/>
          </p15:clr>
        </p15:guide>
        <p15:guide id="13" pos="2675" userDrawn="1">
          <p15:clr>
            <a:srgbClr val="F26B43"/>
          </p15:clr>
        </p15:guide>
        <p15:guide id="14" pos="3156" userDrawn="1">
          <p15:clr>
            <a:srgbClr val="F26B43"/>
          </p15:clr>
        </p15:guide>
        <p15:guide id="15" pos="3293" userDrawn="1">
          <p15:clr>
            <a:srgbClr val="F26B43"/>
          </p15:clr>
        </p15:guide>
        <p15:guide id="16" pos="3773" userDrawn="1">
          <p15:clr>
            <a:srgbClr val="F26B43"/>
          </p15:clr>
        </p15:guide>
        <p15:guide id="17" pos="3909" userDrawn="1">
          <p15:clr>
            <a:srgbClr val="F26B43"/>
          </p15:clr>
        </p15:guide>
        <p15:guide id="18" pos="4389" userDrawn="1">
          <p15:clr>
            <a:srgbClr val="F26B43"/>
          </p15:clr>
        </p15:guide>
        <p15:guide id="19" pos="4526" userDrawn="1">
          <p15:clr>
            <a:srgbClr val="F26B43"/>
          </p15:clr>
        </p15:guide>
        <p15:guide id="20" pos="5006" userDrawn="1">
          <p15:clr>
            <a:srgbClr val="F26B43"/>
          </p15:clr>
        </p15:guide>
        <p15:guide id="21" pos="5142" userDrawn="1">
          <p15:clr>
            <a:srgbClr val="F26B43"/>
          </p15:clr>
        </p15:guide>
        <p15:guide id="22" pos="5622" userDrawn="1">
          <p15:clr>
            <a:srgbClr val="F26B43"/>
          </p15:clr>
        </p15:guide>
        <p15:guide id="23" pos="5759" userDrawn="1">
          <p15:clr>
            <a:srgbClr val="F26B43"/>
          </p15:clr>
        </p15:guide>
        <p15:guide id="24" pos="6239" userDrawn="1">
          <p15:clr>
            <a:srgbClr val="F26B43"/>
          </p15:clr>
        </p15:guide>
        <p15:guide id="25" pos="6375" userDrawn="1">
          <p15:clr>
            <a:srgbClr val="F26B43"/>
          </p15:clr>
        </p15:guide>
        <p15:guide id="26" pos="6857" userDrawn="1">
          <p15:clr>
            <a:srgbClr val="F26B43"/>
          </p15:clr>
        </p15:guide>
        <p15:guide id="27" pos="6992" userDrawn="1">
          <p15:clr>
            <a:srgbClr val="F26B43"/>
          </p15:clr>
        </p15:guide>
        <p15:guide id="28" orient="horz" pos="3473" userDrawn="1">
          <p15:clr>
            <a:srgbClr val="5ACBF0"/>
          </p15:clr>
        </p15:guide>
        <p15:guide id="29" orient="horz" pos="2411" userDrawn="1">
          <p15:clr>
            <a:srgbClr val="5ACBF0"/>
          </p15:clr>
        </p15:guide>
        <p15:guide id="30" orient="horz" pos="2277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customXml" Target="../../customXml/item1.xml"/><Relationship Id="rId1" Type="http://schemas.openxmlformats.org/officeDocument/2006/relationships/customXml" Target="../../customXml/item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F1A2-6886-6964-56FD-B77DAFA4F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facts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8D2200-8483-86FD-8B99-D21FD36527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l"/>
            <a:r>
              <a:rPr lang="en-US" i="0" dirty="0">
                <a:solidFill>
                  <a:srgbClr val="262626"/>
                </a:solidFill>
                <a:effectLst/>
                <a:highlight>
                  <a:srgbClr val="FEFEFE"/>
                </a:highlight>
                <a:latin typeface="ABBVoice-Bold"/>
              </a:rPr>
              <a:t>Mehran Sugar Mills case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3DA47-3B96-7D31-A324-A8EF6AE849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0BEA2B8-E7CD-D9A9-D390-29547A57A73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11881D9-25A8-4CE0-B1D2-8DB6F49E0AE2}" type="datetime4">
              <a:rPr lang="en-US" smtClean="0"/>
              <a:t>July 1, 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FB44EC-FAD1-75EB-C160-AE671EA6B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619F89D8-7AE3-494A-97F3-03D680869632}" type="slidenum">
              <a:rPr lang="en-US" smtClean="0"/>
              <a:pPr/>
              <a:t>1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0DFEDC0-A92D-7067-206D-A46C22C4D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363451"/>
              </p:ext>
            </p:extLst>
          </p:nvPr>
        </p:nvGraphicFramePr>
        <p:xfrm>
          <a:off x="330790" y="1929599"/>
          <a:ext cx="11516360" cy="3960541"/>
        </p:xfrm>
        <a:graphic>
          <a:graphicData uri="http://schemas.openxmlformats.org/drawingml/2006/table">
            <a:tbl>
              <a:tblPr/>
              <a:tblGrid>
                <a:gridCol w="5752148">
                  <a:extLst>
                    <a:ext uri="{9D8B030D-6E8A-4147-A177-3AD203B41FA5}">
                      <a16:colId xmlns:a16="http://schemas.microsoft.com/office/drawing/2014/main" val="204029879"/>
                    </a:ext>
                  </a:extLst>
                </a:gridCol>
                <a:gridCol w="5764212">
                  <a:extLst>
                    <a:ext uri="{9D8B030D-6E8A-4147-A177-3AD203B41FA5}">
                      <a16:colId xmlns:a16="http://schemas.microsoft.com/office/drawing/2014/main" val="245843461"/>
                    </a:ext>
                  </a:extLst>
                </a:gridCol>
              </a:tblGrid>
              <a:tr h="286582">
                <a:tc>
                  <a:txBody>
                    <a:bodyPr/>
                    <a:lstStyle/>
                    <a:p>
                      <a:pPr algn="l" fontAlgn="ctr"/>
                      <a:r>
                        <a:rPr lang="fi-FI" sz="1800" b="1" dirty="0" err="1">
                          <a:solidFill>
                            <a:srgbClr val="3C3C3C"/>
                          </a:solidFill>
                          <a:effectLst/>
                          <a:highlight>
                            <a:srgbClr val="FFFFFF"/>
                          </a:highlight>
                          <a:latin typeface="ABBvoice-Regular"/>
                        </a:rPr>
                        <a:t>Customer</a:t>
                      </a:r>
                      <a:endParaRPr lang="fi-FI" sz="1800" b="0" dirty="0">
                        <a:solidFill>
                          <a:srgbClr val="3C3C3C"/>
                        </a:solidFill>
                        <a:effectLst/>
                        <a:highlight>
                          <a:srgbClr val="FFFFFF"/>
                        </a:highlight>
                        <a:latin typeface="ABBvoice-Regular"/>
                      </a:endParaRPr>
                    </a:p>
                  </a:txBody>
                  <a:tcPr marL="76200" marR="685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800" b="0" dirty="0" err="1">
                          <a:solidFill>
                            <a:srgbClr val="0F0F0F"/>
                          </a:solidFill>
                          <a:effectLst/>
                          <a:highlight>
                            <a:srgbClr val="FFFFFF"/>
                          </a:highlight>
                          <a:latin typeface="+mj-lt"/>
                        </a:rPr>
                        <a:t>Mehran</a:t>
                      </a:r>
                      <a:r>
                        <a:rPr lang="fi-FI" sz="1800" b="0" dirty="0">
                          <a:solidFill>
                            <a:srgbClr val="0F0F0F"/>
                          </a:solidFill>
                          <a:effectLst/>
                          <a:highlight>
                            <a:srgbClr val="FFFFFF"/>
                          </a:highlight>
                          <a:latin typeface="+mj-lt"/>
                        </a:rPr>
                        <a:t> Sugar </a:t>
                      </a:r>
                      <a:r>
                        <a:rPr lang="fi-FI" sz="1800" b="0" dirty="0" err="1">
                          <a:solidFill>
                            <a:srgbClr val="0F0F0F"/>
                          </a:solidFill>
                          <a:effectLst/>
                          <a:highlight>
                            <a:srgbClr val="FFFFFF"/>
                          </a:highlight>
                          <a:latin typeface="+mj-lt"/>
                        </a:rPr>
                        <a:t>Mills</a:t>
                      </a:r>
                      <a:endParaRPr lang="fi-FI" sz="1800" b="0" dirty="0">
                        <a:solidFill>
                          <a:srgbClr val="0F0F0F"/>
                        </a:solidFill>
                        <a:effectLst/>
                        <a:highlight>
                          <a:srgbClr val="FFFFFF"/>
                        </a:highlight>
                        <a:latin typeface="+mj-lt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840903"/>
                  </a:ext>
                </a:extLst>
              </a:tr>
              <a:tr h="40458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800" b="1">
                          <a:solidFill>
                            <a:srgbClr val="3C3C3C"/>
                          </a:solidFill>
                          <a:effectLst/>
                          <a:highlight>
                            <a:srgbClr val="FFFFFF"/>
                          </a:highlight>
                          <a:latin typeface="ABBvoice-Regular"/>
                        </a:rPr>
                        <a:t>Location</a:t>
                      </a:r>
                      <a:endParaRPr lang="fi-FI" sz="1800" b="0">
                        <a:solidFill>
                          <a:srgbClr val="3C3C3C"/>
                        </a:solidFill>
                        <a:effectLst/>
                        <a:highlight>
                          <a:srgbClr val="FFFFFF"/>
                        </a:highlight>
                        <a:latin typeface="ABBvoice-Regular"/>
                      </a:endParaRPr>
                    </a:p>
                  </a:txBody>
                  <a:tcPr marL="76200" marR="685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n-NO" sz="1800" b="0">
                          <a:solidFill>
                            <a:srgbClr val="3C3C3C"/>
                          </a:solidFill>
                          <a:effectLst/>
                          <a:highlight>
                            <a:srgbClr val="FFFFFF"/>
                          </a:highlight>
                          <a:latin typeface="ABBvoice-Regular"/>
                        </a:rPr>
                        <a:t>250 km from Karachi, Pakistan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157976"/>
                  </a:ext>
                </a:extLst>
              </a:tr>
              <a:tr h="40458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800" b="1">
                          <a:solidFill>
                            <a:srgbClr val="3C3C3C"/>
                          </a:solidFill>
                          <a:effectLst/>
                          <a:highlight>
                            <a:srgbClr val="FFFFFF"/>
                          </a:highlight>
                          <a:latin typeface="ABBvoice-Regular"/>
                        </a:rPr>
                        <a:t>Industry</a:t>
                      </a:r>
                      <a:endParaRPr lang="fi-FI" sz="1800" b="0">
                        <a:solidFill>
                          <a:srgbClr val="3C3C3C"/>
                        </a:solidFill>
                        <a:effectLst/>
                        <a:highlight>
                          <a:srgbClr val="FFFFFF"/>
                        </a:highlight>
                        <a:latin typeface="ABBvoice-Regular"/>
                      </a:endParaRPr>
                    </a:p>
                  </a:txBody>
                  <a:tcPr marL="76200" marR="685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800" b="0">
                          <a:solidFill>
                            <a:srgbClr val="3C3C3C"/>
                          </a:solidFill>
                          <a:effectLst/>
                          <a:highlight>
                            <a:srgbClr val="FFFFFF"/>
                          </a:highlight>
                          <a:latin typeface="ABBvoice-Regular"/>
                        </a:rPr>
                        <a:t>Food &amp; Beverage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80132"/>
                  </a:ext>
                </a:extLst>
              </a:tr>
              <a:tr h="640594">
                <a:tc>
                  <a:txBody>
                    <a:bodyPr/>
                    <a:lstStyle/>
                    <a:p>
                      <a:pPr algn="l" fontAlgn="ctr"/>
                      <a:r>
                        <a:rPr lang="fi-FI" sz="1800" b="1" dirty="0">
                          <a:solidFill>
                            <a:srgbClr val="3C3C3C"/>
                          </a:solidFill>
                          <a:effectLst/>
                          <a:highlight>
                            <a:srgbClr val="FFFFFF"/>
                          </a:highlight>
                          <a:latin typeface="ABBvoice-Regular"/>
                        </a:rPr>
                        <a:t>ABB </a:t>
                      </a:r>
                      <a:r>
                        <a:rPr lang="fi-FI" sz="1800" b="1" dirty="0" err="1">
                          <a:solidFill>
                            <a:srgbClr val="3C3C3C"/>
                          </a:solidFill>
                          <a:effectLst/>
                          <a:highlight>
                            <a:srgbClr val="FFFFFF"/>
                          </a:highlight>
                          <a:latin typeface="ABBvoice-Regular"/>
                        </a:rPr>
                        <a:t>deliveries</a:t>
                      </a:r>
                      <a:endParaRPr lang="fi-FI" sz="1800" b="0" dirty="0">
                        <a:solidFill>
                          <a:srgbClr val="3C3C3C"/>
                        </a:solidFill>
                        <a:effectLst/>
                        <a:highlight>
                          <a:srgbClr val="FFFFFF"/>
                        </a:highlight>
                        <a:latin typeface="ABBvoice-Regular"/>
                      </a:endParaRPr>
                    </a:p>
                  </a:txBody>
                  <a:tcPr marL="76200" marR="685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>
                          <a:solidFill>
                            <a:srgbClr val="3C3C3C"/>
                          </a:solidFill>
                          <a:effectLst/>
                          <a:highlight>
                            <a:srgbClr val="FFFFFF"/>
                          </a:highlight>
                          <a:latin typeface="ABBvoice-Regular"/>
                        </a:rPr>
                        <a:t>AC500 PM573-ETH based system with CP430-ETH HMI for operator control for sugar centrifuge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651307"/>
                  </a:ext>
                </a:extLst>
              </a:tr>
              <a:tr h="75859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800" b="1">
                          <a:solidFill>
                            <a:srgbClr val="3C3C3C"/>
                          </a:solidFill>
                          <a:effectLst/>
                          <a:highlight>
                            <a:srgbClr val="FFFFFF"/>
                          </a:highlight>
                          <a:latin typeface="ABBvoice-Regular"/>
                        </a:rPr>
                        <a:t>Keys to success</a:t>
                      </a:r>
                      <a:endParaRPr lang="fi-FI" sz="1800" b="0">
                        <a:solidFill>
                          <a:srgbClr val="3C3C3C"/>
                        </a:solidFill>
                        <a:effectLst/>
                        <a:highlight>
                          <a:srgbClr val="FFFFFF"/>
                        </a:highlight>
                        <a:latin typeface="ABBvoice-Regular"/>
                      </a:endParaRPr>
                    </a:p>
                  </a:txBody>
                  <a:tcPr marL="76200" marR="685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dirty="0">
                          <a:solidFill>
                            <a:srgbClr val="3C3C3C"/>
                          </a:solidFill>
                          <a:effectLst/>
                          <a:highlight>
                            <a:srgbClr val="FFFFFF"/>
                          </a:highlight>
                          <a:latin typeface="ABBvoice-Regular"/>
                        </a:rPr>
                        <a:t>Meeting the stringent timescale for completion in record time, reduced downtime, technical expertise, excellent application knowledge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01244"/>
                  </a:ext>
                </a:extLst>
              </a:tr>
              <a:tr h="1230615">
                <a:tc>
                  <a:txBody>
                    <a:bodyPr/>
                    <a:lstStyle/>
                    <a:p>
                      <a:pPr algn="l" fontAlgn="ctr"/>
                      <a:r>
                        <a:rPr lang="fi-FI" sz="1800" b="1">
                          <a:solidFill>
                            <a:srgbClr val="3C3C3C"/>
                          </a:solidFill>
                          <a:effectLst/>
                          <a:highlight>
                            <a:srgbClr val="FFFFFF"/>
                          </a:highlight>
                          <a:latin typeface="ABBvoice-Regular"/>
                        </a:rPr>
                        <a:t>Results </a:t>
                      </a:r>
                      <a:endParaRPr lang="fi-FI" sz="1800" b="0">
                        <a:solidFill>
                          <a:srgbClr val="3C3C3C"/>
                        </a:solidFill>
                        <a:effectLst/>
                        <a:highlight>
                          <a:srgbClr val="FFFFFF"/>
                        </a:highlight>
                        <a:latin typeface="ABBvoice-Regular"/>
                      </a:endParaRPr>
                    </a:p>
                  </a:txBody>
                  <a:tcPr marL="76200" marR="685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dirty="0">
                          <a:solidFill>
                            <a:srgbClr val="3C3C3C"/>
                          </a:solidFill>
                          <a:effectLst/>
                          <a:highlight>
                            <a:srgbClr val="FFFFFF"/>
                          </a:highlight>
                          <a:latin typeface="ABBvoice-Regular"/>
                        </a:rPr>
                        <a:t>Mehran Sugar Mills is able to meet its annual target with not a single hour of lost production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1787"/>
                  </a:ext>
                </a:extLst>
              </a:tr>
            </a:tbl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22851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BB Master">
  <a:themeElements>
    <a:clrScheme name="Custom 3">
      <a:dk1>
        <a:srgbClr val="000000"/>
      </a:dk1>
      <a:lt1>
        <a:srgbClr val="FFFFFF"/>
      </a:lt1>
      <a:dk2>
        <a:srgbClr val="D90000"/>
      </a:dk2>
      <a:lt2>
        <a:srgbClr val="FF000F"/>
      </a:lt2>
      <a:accent1>
        <a:srgbClr val="262626"/>
      </a:accent1>
      <a:accent2>
        <a:srgbClr val="6E6E6E"/>
      </a:accent2>
      <a:accent3>
        <a:srgbClr val="A9A9A9"/>
      </a:accent3>
      <a:accent4>
        <a:srgbClr val="D2D2D2"/>
      </a:accent4>
      <a:accent5>
        <a:srgbClr val="F0F0F0"/>
      </a:accent5>
      <a:accent6>
        <a:srgbClr val="FAFAFA"/>
      </a:accent6>
      <a:hlink>
        <a:srgbClr val="D90000"/>
      </a:hlink>
      <a:folHlink>
        <a:srgbClr val="FF000F"/>
      </a:folHlink>
    </a:clrScheme>
    <a:fontScheme name="ABBvoice">
      <a:majorFont>
        <a:latin typeface="ABBvoice"/>
        <a:ea typeface="ABBvoice"/>
        <a:cs typeface="ABBvoice"/>
      </a:majorFont>
      <a:minorFont>
        <a:latin typeface="ABBvoice"/>
        <a:ea typeface="ABBvoice"/>
        <a:cs typeface="ABBvoic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4"/>
        </a:solidFill>
        <a:ln w="12700">
          <a:solidFill>
            <a:schemeClr val="accent4"/>
          </a:solidFill>
        </a:ln>
      </a:spPr>
      <a:bodyPr rtlCol="0" anchor="ctr"/>
      <a:lstStyle>
        <a:defPPr algn="ctr">
          <a:spcBef>
            <a:spcPts val="600"/>
          </a:spcBef>
          <a:defRPr sz="14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 algn="l">
          <a:spcBef>
            <a:spcPts val="600"/>
          </a:spcBef>
          <a:defRPr sz="1400" dirty="0" smtClean="0"/>
        </a:defPPr>
      </a:lstStyle>
    </a:txDef>
  </a:objectDefaults>
  <a:extraClrSchemeLst/>
  <a:custClrLst>
    <a:custClr name="Blue">
      <a:srgbClr val="004C97"/>
    </a:custClr>
    <a:custClr name="Green">
      <a:srgbClr val="007A33"/>
    </a:custClr>
    <a:custClr name="Yellow">
      <a:srgbClr val="FFD100"/>
    </a:custClr>
    <a:custClr name="Red Grey">
      <a:srgbClr val="817275"/>
    </a:custClr>
    <a:custClr name="Green Grey">
      <a:srgbClr val="6B7173"/>
    </a:custClr>
    <a:custClr name="Blue Grey">
      <a:srgbClr val="5B6F80"/>
    </a:custClr>
    <a:custClr name="Violet Grey">
      <a:srgbClr val="78838E"/>
    </a:custClr>
  </a:custClrLst>
  <a:extLst>
    <a:ext uri="{05A4C25C-085E-4340-85A3-A5531E510DB2}">
      <thm15:themeFamily xmlns:thm15="http://schemas.microsoft.com/office/thememl/2012/main" name="ABB PPT Template Templafy 2021120.pptx" id="{636D59D8-4D47-4D62-9970-5569608586F8}" vid="{6FA9D2F3-2CBF-4267-9EAB-EDA28A34CA0B}"/>
    </a:ext>
  </a:extLst>
</a:theme>
</file>

<file path=ppt/theme/theme2.xml><?xml version="1.0" encoding="utf-8"?>
<a:theme xmlns:a="http://schemas.openxmlformats.org/drawingml/2006/main" name="Office Theme">
  <a:themeElements>
    <a:clrScheme name="ABB">
      <a:dk1>
        <a:srgbClr val="000000"/>
      </a:dk1>
      <a:lt1>
        <a:srgbClr val="FFFFFF"/>
      </a:lt1>
      <a:dk2>
        <a:srgbClr val="D90000"/>
      </a:dk2>
      <a:lt2>
        <a:srgbClr val="FF000F"/>
      </a:lt2>
      <a:accent1>
        <a:srgbClr val="1E1E1E"/>
      </a:accent1>
      <a:accent2>
        <a:srgbClr val="3C3C3C"/>
      </a:accent2>
      <a:accent3>
        <a:srgbClr val="6E6E6E"/>
      </a:accent3>
      <a:accent4>
        <a:srgbClr val="A0A0A0"/>
      </a:accent4>
      <a:accent5>
        <a:srgbClr val="D2D2D2"/>
      </a:accent5>
      <a:accent6>
        <a:srgbClr val="F0F0F0"/>
      </a:accent6>
      <a:hlink>
        <a:srgbClr val="D90000"/>
      </a:hlink>
      <a:folHlink>
        <a:srgbClr val="FF000F"/>
      </a:folHlink>
    </a:clrScheme>
    <a:fontScheme name="ABBvoiceOffice">
      <a:majorFont>
        <a:latin typeface="ABBvoiceOffice"/>
        <a:ea typeface="ABBvoiceOffice"/>
        <a:cs typeface="ABBvoiceOffice"/>
      </a:majorFont>
      <a:minorFont>
        <a:latin typeface="ABBvoiceOffice"/>
        <a:ea typeface="ABBvoiceOffice"/>
        <a:cs typeface="ABBvoiceOffic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ABB">
      <a:dk1>
        <a:srgbClr val="000000"/>
      </a:dk1>
      <a:lt1>
        <a:srgbClr val="FFFFFF"/>
      </a:lt1>
      <a:dk2>
        <a:srgbClr val="D90000"/>
      </a:dk2>
      <a:lt2>
        <a:srgbClr val="FF000F"/>
      </a:lt2>
      <a:accent1>
        <a:srgbClr val="1E1E1E"/>
      </a:accent1>
      <a:accent2>
        <a:srgbClr val="3C3C3C"/>
      </a:accent2>
      <a:accent3>
        <a:srgbClr val="6E6E6E"/>
      </a:accent3>
      <a:accent4>
        <a:srgbClr val="A0A0A0"/>
      </a:accent4>
      <a:accent5>
        <a:srgbClr val="D2D2D2"/>
      </a:accent5>
      <a:accent6>
        <a:srgbClr val="F0F0F0"/>
      </a:accent6>
      <a:hlink>
        <a:srgbClr val="D90000"/>
      </a:hlink>
      <a:folHlink>
        <a:srgbClr val="FF000F"/>
      </a:folHlink>
    </a:clrScheme>
    <a:fontScheme name="ABBvoiceOffice">
      <a:majorFont>
        <a:latin typeface="ABBvoiceOffice"/>
        <a:ea typeface="ABBvoiceOffice"/>
        <a:cs typeface="ABBvoiceOffice"/>
      </a:majorFont>
      <a:minorFont>
        <a:latin typeface="ABBvoiceOffice"/>
        <a:ea typeface="ABBvoiceOffice"/>
        <a:cs typeface="ABBvoiceOffic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TemplateConfiguration><![CDATA[{"slideVersion":1,"isValidatorEnabled":false,"isLocked":false,"elementsMetadata":[],"slideId":"638200966397524360","enableDocumentContentUpdater":false,"version":"2.0"}]]></TemplafySlideTemplateConfiguration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TemplafySlideFormConfiguration><![CDATA[{"formFields":[],"formDataEntries":[]}]]></TemplafySlideFormConfiguration>
</file>

<file path=customXml/item4.xml><?xml version="1.0" encoding="utf-8"?>
<?mso-contentType ?>
<SharedContentType xmlns="Microsoft.SharePoint.Taxonomy.ContentTypeSync" SourceId="13e722c5-bebe-4801-a6ac-67aa35eba088" ContentTypeId="0x010100C73238EC1C55483BBB279E4E8C27D02E01" PreviousValue="false" LastSyncTimeStamp="2018-03-15T11:37:34.393Z"/>
</file>

<file path=customXml/item5.xml><?xml version="1.0" encoding="utf-8"?>
<TemplafyTemplateConfiguration><![CDATA[{"elementsMetadata":[{"type":"shape","id":"42da8172-33fa-453e-a8e3-42d7f6bd89be","elementConfiguration":{"binding":"{{FormatDateTime(Form.PreparedDate, \"MMMM d, yyyy\")}}","visibility":"","type":"text","disableUpdates":false}},{"type":"shape","id":"e7ecf92b-2776-4b3b-9e01-56e262289bc2","elementConfiguration":{"width":"4.25 cm","height":"0.7 cm","image":"{{Form.SecurityLevel.Classification}}","type":"image","disableUpdates":false}},{"type":"shape","id":"dfe4becf-3abd-44b4-a464-8493cd6a568a","elementConfiguration":{"width":"4.25 cm","height":"0.7 cm","image":"{{Form.SecurityLevel.Classification}}","type":"image","disableUpdates":false}},{"type":"shape","id":"760c55d3-a348-4857-b536-4f2cead23cf6","elementConfiguration":{"width":"4.25 cm","height":"0.7 cm","image":"{{Form.SecurityLevel.Classification}}","type":"image","disableUpdates":false}},{"type":"shape","id":"e2202dd3-27d2-4b4e-a78a-cb8e7299c9f6","elementConfiguration":{"width":"4.25 cm","height":"0.7 cm","image":"{{Form.SecurityLevel.Classification}}","type":"image","disableUpdates":false}},{"type":"shape","id":"0e67e74c-63af-4be8-8c3b-a56674ad14b9","elementConfiguration":{"width":"4.25 cm","height":"0.7 cm","image":"{{Form.SecurityLevel.Classification}}","type":"image","disableUpdates":false}},{"type":"shape","id":"977e6f30-4f78-453e-9be2-ae851b7dc1fc","elementConfiguration":{"width":"4.25 cm","height":"0.7 cm","image":"{{Form.SecurityLevel.Classification}}","type":"image","disableUpdates":false}},{"type":"shape","id":"3ea5f2b3-3792-43e8-ba02-6b88e9553962","elementConfiguration":{"width":"4.25 cm","height":"0.7 cm","image":"{{Form.SecurityLevel.Classification}}","type":"image","disableUpdates":false}},{"type":"shape","id":"bd376ea8-f129-44da-9ac2-042f8c6e3f1e","elementConfiguration":{"width":"4.25 cm","height":"0.7 cm","image":"{{Form.SecurityLevel.Classification}}","type":"image","disableUpdates":false}},{"type":"shape","id":"4b8ac4fb-0514-48c2-8fd1-4649fdf5db9f","elementConfiguration":{"width":"4.25 cm","height":"0.7 cm","image":"{{Form.SecurityLevel.Classification}}","type":"image","disableUpdates":false}},{"type":"shape","id":"cceba59f-9972-4478-ab58-6747e74c7cd4","elementConfiguration":{"width":"4.25 cm","height":"0.7 cm","image":"{{Form.SecurityLevel.Classification}}","type":"image","disableUpdates":false}}],"transformationConfigurations":[{"binding":"{{Form.DocumentID}}","namespace":"http://schemas.microsoft.com/office/2006/metadata/properties","path":"/p:properties/documentManagement/*[local-name()=\"ABB_Coll_DocumentId\"]","disableUpdates":false,"type":"customXmlValue"},{"namespace":"http://schemas.microsoft.com/office/2006/metadata/properties","path":"/p:properties/documentManagement/*[local-name()=\"o8cb8facb2054f9d919ea0674048ef40\"]","termId":"{{Form.Language.TermID}}","termName":"{{Form.Language.Name}}","disableUpdates":false,"type":"customXmlManagedMetadata"},{"namespace":"http://schemas.microsoft.com/office/2006/metadata/properties","path":"/p:properties/documentManagement/*[local-name()=\"na4369807a744182aff6832bcef961df\"]","termId":"{{Form.DocumentKind.TermID}}","termName":"{{Form.DocumentKind.DocumentKind}}","disableUpdates":false,"type":"customXmlManagedMetadata"},{"binding":"{{Form.Revision}}","namespace":"http://schemas.microsoft.com/office/2006/metadata/properties","path":"/p:properties/documentManagement/*[local-name()=\"ABB_Coll_DocumentRevisionId\"]","disableUpdates":false,"type":"customXmlValue"},{"binding":"{{Form.LifeCycleStatus.Name}}","namespace":"http://schemas.microsoft.com/office/2006/metadata/properties","path":"/p:properties/documentManagement/*[local-name()=\"ABB_Coll_LifecycleStatus\"]","disableUpdates":false,"type":"customXmlValue"},{"binding":"{{Form.ApprovalDate}}","namespace":"http://schemas.microsoft.com/office/2006/metadata/properties","path":"/p:properties/documentManagement/*[local-name()=\"ABB_Coll_ApprovalDate\"]","disableUpdates":false,"type":"customXmlDateTimeValue"},{"binding":"{{Form.ApprovedByPerson}}","namespace":"http://schemas.microsoft.com/office/2006/metadata/properties","path":"/p:properties/documentManagement/*[local-name()=\"ABB_Coll_ApprovedByPerson\"]","disableUpdates":false,"type":"customXmlValue"},{"binding":"{{Form.PreparedByPerson}}","namespace":"http://schemas.microsoft.com/office/2006/metadata/properties","path":"/p:properties/documentManagement/*[local-name()=\"ABB_Coll_PreparedByPerson\"]","disableUpdates":false,"type":"customXmlValue"},{"binding":"{{Form.OwningOrganization}}","namespace":"http://schemas.microsoft.com/office/2006/metadata/properties","path":"/p:properties/documentManagement/*[local-name()=\"ABB_Coll_OwningOrganization\"]","disableUpdates":false,"type":"customXmlValue"},{"binding":"{{Form.SecurityLevel.Name}}","namespace":"http://schemas.microsoft.com/office/2006/metadata/properties","path":"/p:properties/documentManagement/*[local-name()=\"ABB_Coll_SecurityLevel\"]","disableUpdates":false,"type":"customXmlValue"},{"binding":"{{Form.PreparedDate}}","namespace":"http://schemas.microsoft.com/office/2006/metadata/properties","path":"/p:properties/documentManagement/*[local-name()=\"ABB_Coll_PreparedDate\"]","disableUpdates":false,"type":"customXmlDateTimeValue"},{"propertyName":"title","propertyValue":"{{Form.DocumentTitle}}","disableUpdates":false,"type":"documentProperty"},{"propertyName":"BrandName","propertyValue":"{{UserProfile.Brand.Name}}","disableUpdates":false,"type":"customDocumentProperty"},{"propertyName":"hideDate","propertyValue":"{{Form.Date}}","disableUpdates":false,"type":"customDocumentProperty"},{"propertyName":"hideSlideNumber","propertyValue":"{{Form.SlideNumber}}","disableUpdates":false,"type":"customDocumentProperty"},{"propertyName":"hideCopyright","propertyValue":"{{Form.Copyright}}","disableUpdates":false,"type":"customDocumentProperty"},{"propertyName":"hideLogo","propertyValue":"{{Form.Logo}}","disableUpdates":false,"type":"customDocumentProperty"},{"language":"{{DocumentLanguage}}","disableUpdates":false,"type":"proofingLanguage"},{"propertyName":"BrandName","propertyValue":"{{UserProfile.Brand.Name}}","disableUpdates":false,"type":"customDocumentProperty"},{"propertyName":"hideDate","propertyValue":"{{Form.Date}}","disableUpdates":false,"type":"customDocumentProperty"},{"propertyName":"hideSlideNumber","propertyValue":"{{Form.SlideNumber}}","disableUpdates":false,"type":"customDocumentProperty"},{"propertyName":"hideCopyright","propertyValue":"{{Form.Copyright}}","disableUpdates":false,"type":"customDocumentProperty"},{"propertyName":"hideLogo","propertyValue":"{{Form.Logo}}","disableUpdates":false,"type":"customDocumentProperty"}],"templateName":"ABB - Blank with Dynamics - 20230511 - 2","templateDescription":"","enableDocumentContentUpdater":true,"version":"2.0"}]]></TemplafyTemplateConfiguration>
</file>

<file path=customXml/item6.xml><?xml version="1.0" encoding="utf-8"?>
<Update>
  <Cmd case="SkabelonDesign.DocumentData:DefineData" variableName="DocumentRevisionIdLabelAndValue">
    <Doc.CustomXml.ABB_Coll_DocumentRevisionId>
      <s><![CDATA[Rev.: ]]></s>
      <Doc.CustomXml.ABB_Coll_DocumentRevisionId/>
    </Doc.CustomXml.ABB_Coll_DocumentRevisionId>
    <s/>
  </Cmd>
  <Cmd case="SkabelonDesign.DocumentData:DefineData" variableName="PPMetadata">
    <Doc.CustomXml.ABB_Coll_DocumentId>
      <s><![CDATA[Document ID: ]]></s>
      <Doc.CustomXml.ABB_Coll_DocumentId/>
    </Doc.CustomXml.ABB_Coll_DocumentId>
    <s/>
  </Cmd>
  <Cmd case="SkabelonDesign.DocumentData:DefineData" variableName="SecurityLevel">
    <Doc.CustomXml.ABB_Coll_SecurityLevel>
      <Doc.CustomXml.ABB_Coll_SecurityLevel/>
    </Doc.CustomXml.ABB_Coll_SecurityLevel>
    <s/>
  </Cmd>
  <Cmd case="BaseExtensions:If" if-1-type="DOCUMENTDATA" if-1-key="SecurityLevel" if-1-value="Internal">
    <True>
      <Cmd case="BaseExtensions:show-hide-pp" show="True" ShapeNames="Internal"/>
      <Cmd case="BaseExtensions:show-hide-pp" show="False" ShapeNames="Confidential"/>
      <Cmd case="BaseExtensions:show-hide-pp" show="False" ShapeNames="Strictly"/>
      <Cmd case="BaseExtensions:show-hide-pp" show="False" ShapeNames="Public"/>
    </True>
  </Cmd>
  <Cmd case="BaseExtensions:If" if-1-type="DOCUMENTDATA" if-1-key="SecurityLevel" if-1-value="Confidential">
    <True>
      <Cmd case="BaseExtensions:show-hide-pp" show="False" ShapeNames="Internal"/>
      <Cmd case="BaseExtensions:show-hide-pp" show="True" ShapeNames="Confidential"/>
      <Cmd case="BaseExtensions:show-hide-pp" show="False" ShapeNames="Strictly"/>
      <Cmd case="BaseExtensions:show-hide-pp" show="False" ShapeNames="Public"/>
    </True>
  </Cmd>
  <Cmd case="BaseExtensions:If" if-1-type="DOCUMENTDATA" if-1-key="SecurityLevel" if-1-value="Strictly Confidential">
    <True>
      <Cmd case="BaseExtensions:show-hide-pp" show="False" ShapeNames="Internal"/>
      <Cmd case="BaseExtensions:show-hide-pp" show="False" ShapeNames="Confidential"/>
      <Cmd case="BaseExtensions:show-hide-pp" show="True" ShapeNames="Strictly"/>
      <Cmd case="BaseExtensions:show-hide-pp" show="False" ShapeNames="Public"/>
    </True>
  </Cmd>
  <Cmd case="BaseExtensions:If" if-1-type="DOCUMENTDATA" if-1-key="SecurityLevel" if-1-value="Public">
    <True>
      <Cmd case="BaseExtensions:show-hide-pp" show="False" ShapeNames="Internal"/>
      <Cmd case="BaseExtensions:show-hide-pp" show="False" ShapeNames="Confidential"/>
      <Cmd case="BaseExtensions:show-hide-pp" show="False" ShapeNames="Strictly"/>
      <Cmd case="BaseExtensions:show-hide-pp" show="True" ShapeNames="Public"/>
    </True>
  </Cmd>
  <Cmd case="BaseExtensions:If" if-1-type="docpropmap" if-1-key="TemplafyTenantId" if-1-value="+abb;+abbqa">
    <True>
      <Cmd case="BaseExtensions:find-shape-bring-to-front" copyDelete="true" layout-1-name="Cover C" shape-1-name-1="Revision" shape-1-name-2="Copyright" shape-1-name-3="DocumentID" shape-1-name-4="Logo" shape-1-name-5="Classification" layout-2-name="Cover D" shape-2-name-1="Revision" shape-2-name-2="Copyright" shape-2-name-3="DocumentID" shape-2-name-4="Logo" shape-2-name-5="Classification" layout-3-name="Cover E" shape-3-name-1="Classification" layout-4-name="Cover F" shape-4-name-1="Classification" layout-5-name="Picture full screen" shape-5-name-6="Slide number" shape-5-name-7="Date dynamic" shape-5-name-8="CopyrightText" shape-5-name-9="LogoFooter"/>
    </True>
  </Cmd>
  <Cmd case="BaseExtensions:If" if-1-type="documentprop" if-1-key="hideDate" if-1-value="True">
    <True>
      <cmd case="BaseExtensions:show-hide-pp" show="true" ShapeNames="Date dynamic" ToggleOnActiveSlide="false"/>
    </True>
    <False>
      <cmd case="BaseExtensions:show-hide-pp" show="false" ShapeNames="Date dynamic" ToggleOnActiveSlide="false"/>
    </False>
  </Cmd>
  <Cmd case="BaseExtensions:If" if-1-type="documentprop" if-1-key="hideSlideNumber" if-1-value="True">
    <True>
      <cmd case="BaseExtensions:show-hide-pp" show="true" ShapeNames="Slide number" ToggleOnActiveSlide="false"/>
    </True>
    <False>
      <cmd case="BaseExtensions:show-hide-pp" show="false" ShapeNames="Slide number" ToggleOnActiveSlide="false"/>
    </False>
  </Cmd>
  <Cmd case="BaseExtensions:If" if-1-type="documentprop" if-1-key="hideCopyright" if-1-value="True">
    <True>
      <Cmd case="BaseExtensions:show-hide-pp" show="true" ShapeNames="CopyrightText" ToggleOnActiveSlide="false"/>
    </True>
    <False>
      <Cmd case="BaseExtensions:show-hide-pp" show="false" ShapeNames="CopyrightText" ToggleOnActiveSlide="false"/>
    </False>
  </Cmd>
  <Cmd case="BaseExtensions:If" if-1-type="documentprop" if-1-key="hideLogo" if-1-value="True">
    <True>
      <Cmd case="BaseExtensions:show-hide-pp" show="true" ShapeNames="LogoFooter" ToggleOnActiveSlide="false"/>
    </True>
    <False>
      <Cmd case="BaseExtensions:show-hide-pp" show="false" ShapeNames="LogoFooter" ToggleOnActiveSlide="false"/>
    </False>
  </Cmd>
</Update>
</file>

<file path=customXml/item7.xml><?xml version="1.0" encoding="utf-8"?>
<TemplafyFormConfiguration><![CDATA[{"formFields":[{"required":false,"placeholder":"","lines":1,"defaultValue":"","shareValue":false,"type":"textBox","name":"DocumentID","label":"Document ID"},{"required":false,"placeholder":"","lines":1,"defaultValue":"","shareValue":false,"type":"textBox","name":"DocumentTitle","label":"Document Title"},{"required":false,"placeholder":"","lines":1,"shareValue":false,"type":"textBox","name":"ProjectName","label":"Project Name"},{"required":false,"maxLength":10,"placeholder":"","lines":1,"defaultValue":"","shareValue":false,"type":"textBox","name":"Revision","label":"Revision"},{"required":false,"shareValue":false,"type":"datePicker","name":"ApprovalDate","label":"Approval Date"},{"required":false,"placeholder":"","lines":1,"shareValue":false,"type":"textBox","name":"ApprovedByPerson","label":"Approved By Person"},{"required":false,"shareValue":false,"type":"datePicker","name":"PreparedDate","label":"Displayed Date"},{"required":false,"placeholder":"","lines":1,"defaultValue":"","shareValue":false,"type":"textBox","name":"PreparedByPerson","label":"Prepared By Person"},{"distinct":false,"hideIfNoUserInteractionRequired":false,"required":false,"defaultValue":"Presentation","autoSelectFirstOption":false,"shareValue":false,"type":"dropDown","dataSourceName":"DocumentKinds","dataSourceFieldName":"DocumentKind","name":"DocumentKind","label":"Document Kind"},{"distinct":false,"hideIfNoUserInteractionRequired":false,"required":false,"defaultValue":"en","autoSelectFirstOption":false,"shareValue":false,"type":"dropDown","dataSourceName":"LanguageCodes","dataSourceFieldName":"Name","name":"Language","label":"Language"},{"distinct":false,"hideIfNoUserInteractionRequired":false,"required":false,"defaultValue":"Draft","autoSelectFirstOption":false,"shareValue":false,"type":"dropDown","dataSourceName":"LifeCycleStatus","dataSourceFieldName":"Name","name":"LifeCycleStatus","label":"Life Cycle Status"},{"required":false,"placeholder":"","lines":1,"defaultValue":"","shareValue":false,"type":"textBox","name":"OwningOrganization","label":"Owning Organization"},{"distinct":false,"hideIfNoUserInteractionRequired":false,"required":false,"defaultValue":"1 Blank / No selection","autoSelectFirstOption":false,"shareValue":false,"type":"dropDown","dataSourceName":"SecurityLevels","dataSourceFieldName":"Name","name":"SecurityLevel","label":"Security Level"},{"helpTexts":{},"spacing":{},"type":"instructions","name":"PleaseSelectWhichFooterElementsDoYouWantToInclude","label":"Please select which footer elements do you want to include: "},{"defaultValue":{"fixedValue":true},"helpTexts":{},"spacing":{},"shareValue":false,"type":"checkBox","name":"Date","label":"Date"},{"defaultValue":{"fixedValue":true},"helpTexts":{},"spacing":{},"shareValue":false,"type":"checkBox","name":"SlideNumber","label":"Slide number"},{"defaultValue":{"fixedValue":true},"helpTexts":{},"spacing":{},"shareValue":false,"type":"checkBox","name":"Copyright","label":"Copyright"},{"defaultValue":{"fixedValue":true},"helpTexts":{},"spacing":{},"shareValue":false,"type":"checkBox","name":"Logo","label":"Logo"}],"formDataEntries":[{"name":"DocumentID","value":"npIDexmnRzOcjhpjclFbEw=="},{"name":"DocumentTitle","value":"npIDexmnRzOcjhpjclFbEw=="},{"name":"ProjectName","value":"npIDexmnRzOcjhpjclFbEw=="},{"name":"Revision","value":"npIDexmnRzOcjhpjclFbEw=="},{"name":"ApprovalDate","value":"npIDexmnRzOcjhpjclFbEw=="},{"name":"ApprovedByPerson","value":"npIDexmnRzOcjhpjclFbEw=="},{"name":"PreparedDate","value":"npIDexmnRzOcjhpjclFbEw=="},{"name":"PreparedByPerson","value":"npIDexmnRzOcjhpjclFbEw=="},{"name":"DocumentKind","value":"EqfNdjmDLMD5/9QAKm3UDaCkF7Q4ZKW1Cg5g5MojjLk="},{"name":"Language","value":"nVWUwVCH4hPlxqXy4HP9YtfdIMCGVn0BS77jADLFKoo="},{"name":"LifeCycleStatus","value":"QnWOujKLJp1RvJFaXvBl6HPTKUr9NiUrF8/eA/+Hz0E="},{"name":"OwningOrganization","value":"npIDexmnRzOcjhpjclFbEw=="},{"name":"SecurityLevel","value":"AjUfbU7fcmJ9ahnATTBBemZ2fau3JMwZtl4s3Acf4Qc="},{"name":"Date","value":"/qSOYQOhULkeur4k+TWcKw=="},{"name":"SlideNumber","value":"/qSOYQOhULkeur4k+TWcKw=="},{"name":"Copyright","value":"/qSOYQOhULkeur4k+TWcKw=="},{"name":"Logo","value":"/qSOYQOhULkeur4k+TWcKw=="}]}]]></TemplafyFormConfiguration>
</file>

<file path=customXml/item8.xml><?xml version="1.0" encoding="utf-8"?>
<ct:contentTypeSchema xmlns:ct="http://schemas.microsoft.com/office/2006/metadata/contentType" xmlns:ma="http://schemas.microsoft.com/office/2006/metadata/properties/metaAttributes" ct:_="" ma:_="" ma:contentTypeName="ABB Template" ma:contentTypeID="0x010100C73238EC1C55483BBB279E4E8C27D02E0100BB91C0F054DFB449B6CF054D7AD1ED9E" ma:contentTypeVersion="5" ma:contentTypeDescription="Opret et nyt dokument." ma:contentTypeScope="" ma:versionID="95480016f5dae8e6d3acb0fc797db5cc">
  <xsd:schema xmlns:xsd="http://www.w3.org/2001/XMLSchema" xmlns:xs="http://www.w3.org/2001/XMLSchema" xmlns:p="http://schemas.microsoft.com/office/2006/metadata/properties" xmlns:ns2="71d29222-2c5f-45ad-9aa5-4c2d15fddbe9" targetNamespace="http://schemas.microsoft.com/office/2006/metadata/properties" ma:root="true" ma:fieldsID="11712ccaf642d05e482a6a247e4bc6ed" ns2:_="">
    <xsd:import namespace="71d29222-2c5f-45ad-9aa5-4c2d15fddbe9"/>
    <xsd:element name="properties">
      <xsd:complexType>
        <xsd:sequence>
          <xsd:element name="documentManagement">
            <xsd:complexType>
              <xsd:all>
                <xsd:element ref="ns2:ABB_Coll_DocumentId"/>
                <xsd:element ref="ns2:na4369807a744182aff6832bcef961df" minOccurs="0"/>
                <xsd:element ref="ns2:TaxCatchAll" minOccurs="0"/>
                <xsd:element ref="ns2:TaxCatchAllLabel" minOccurs="0"/>
                <xsd:element ref="ns2:ABB_Coll_DocumentRevisionId"/>
                <xsd:element ref="ns2:ABB_Coll_LifecycleStatus"/>
                <xsd:element ref="ns2:o8cb8facb2054f9d919ea0674048ef40" minOccurs="0"/>
                <xsd:element ref="ns2:ABB_Coll_PreparedByPerson"/>
                <xsd:element ref="ns2:ABB_Coll_PreparedDate" minOccurs="0"/>
                <xsd:element ref="ns2:ABB_Coll_SecurityLevel"/>
                <xsd:element ref="ns2:ABB_Coll_ApprovalDate" minOccurs="0"/>
                <xsd:element ref="ns2:ABB_Coll_ApprovedByPerson" minOccurs="0"/>
                <xsd:element ref="ns2:ABB_Coll_DocumentPartID" minOccurs="0"/>
                <xsd:element ref="ns2:ABB_Coll_OwningOrganization" minOccurs="0"/>
                <xsd:element ref="ns2:ABB_Coll_RetentionDate" minOccurs="0"/>
                <xsd:element ref="ns2:ABB_Coll_RevisionText" minOccurs="0"/>
                <xsd:element ref="ns2:ABB_Coll_TitleEnglish" minOccurs="0"/>
                <xsd:element ref="ns2:BasedOnDocumentId" minOccurs="0"/>
                <xsd:element ref="ns2:BasedOnLanguageCode" minOccurs="0"/>
                <xsd:element ref="ns2:BasedOnRevisionId" minOccurs="0"/>
                <xsd:element ref="ns2:CombinedDocumentId" minOccurs="0"/>
                <xsd:element ref="ns2:Notes1" minOccurs="0"/>
                <xsd:element ref="ns2:SupplementaryTitle" minOccurs="0"/>
                <xsd:element ref="ns2:BasedOnDocumentPar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29222-2c5f-45ad-9aa5-4c2d15fddbe9" elementFormDefault="qualified">
    <xsd:import namespace="http://schemas.microsoft.com/office/2006/documentManagement/types"/>
    <xsd:import namespace="http://schemas.microsoft.com/office/infopath/2007/PartnerControls"/>
    <xsd:element name="ABB_Coll_DocumentId" ma:index="8" ma:displayName="Document ID" ma:internalName="ABB_Coll_DocumentId" ma:readOnly="false">
      <xsd:simpleType>
        <xsd:restriction base="dms:Text">
          <xsd:maxLength value="32"/>
        </xsd:restriction>
      </xsd:simpleType>
    </xsd:element>
    <xsd:element name="na4369807a744182aff6832bcef961df" ma:index="9" ma:taxonomy="true" ma:internalName="na4369807a744182aff6832bcef961df" ma:taxonomyFieldName="ABB_Coll_DocumentKind" ma:displayName="Document Kind" ma:readOnly="false" ma:default="" ma:fieldId="{7a436980-7a74-4182-aff6-832bcef961df}" ma:sspId="13e722c5-bebe-4801-a6ac-67aa35eba088" ma:termSetId="9fcef174-6530-482d-8615-b6a04facd02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f605c55b-e380-4476-ac60-21537dde0012}" ma:internalName="TaxCatchAll" ma:showField="CatchAllData" ma:web="2e551aff-ed8b-4a86-bed0-b4a629a556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f605c55b-e380-4476-ac60-21537dde0012}" ma:internalName="TaxCatchAllLabel" ma:readOnly="true" ma:showField="CatchAllDataLabel" ma:web="2e551aff-ed8b-4a86-bed0-b4a629a556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BB_Coll_DocumentRevisionId" ma:index="13" ma:displayName="Revision" ma:default="A" ma:internalName="ABB_Coll_DocumentRevisionId" ma:readOnly="false">
      <xsd:simpleType>
        <xsd:restriction base="dms:Text">
          <xsd:maxLength value="10"/>
        </xsd:restriction>
      </xsd:simpleType>
    </xsd:element>
    <xsd:element name="ABB_Coll_LifecycleStatus" ma:index="14" ma:displayName="Lifecycle Status" ma:default="Draft" ma:internalName="ABB_Coll_LifecycleStatus" ma:readOnly="false">
      <xsd:simpleType>
        <xsd:restriction base="dms:Choice">
          <xsd:enumeration value="Draft"/>
          <xsd:enumeration value="In review"/>
          <xsd:enumeration value="Approved"/>
          <xsd:enumeration value="Withdrawn"/>
        </xsd:restriction>
      </xsd:simpleType>
    </xsd:element>
    <xsd:element name="o8cb8facb2054f9d919ea0674048ef40" ma:index="15" ma:taxonomy="true" ma:internalName="o8cb8facb2054f9d919ea0674048ef40" ma:taxonomyFieldName="ABB_Coll_LanguageCode" ma:displayName="Language Code" ma:readOnly="false" ma:default="" ma:fieldId="{88cb8fac-b205-4f9d-919e-a0674048ef40}" ma:sspId="13e722c5-bebe-4801-a6ac-67aa35eba088" ma:termSetId="0a7cdf19-023e-497a-aaf4-2d3440a665f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BB_Coll_PreparedByPerson" ma:index="17" ma:displayName="Prepared By Person" ma:internalName="ABB_Coll_PreparedByPerson" ma:readOnly="false">
      <xsd:simpleType>
        <xsd:restriction base="dms:Text">
          <xsd:maxLength value="255"/>
        </xsd:restriction>
      </xsd:simpleType>
    </xsd:element>
    <xsd:element name="ABB_Coll_PreparedDate" ma:index="18" nillable="true" ma:displayName="Prepared Date" ma:format="DateOnly" ma:internalName="ABB_Coll_PreparedDate" ma:readOnly="false">
      <xsd:simpleType>
        <xsd:restriction base="dms:DateTime"/>
      </xsd:simpleType>
    </xsd:element>
    <xsd:element name="ABB_Coll_SecurityLevel" ma:index="19" ma:displayName="Security Level" ma:default="Internal" ma:internalName="ABB_Coll_SecurityLevel" ma:readOnly="false">
      <xsd:simpleType>
        <xsd:restriction base="dms:Choice">
          <xsd:enumeration value="Public"/>
          <xsd:enumeration value="Internal"/>
          <xsd:enumeration value="Confidential"/>
          <xsd:enumeration value="Strictly Confidential"/>
        </xsd:restriction>
      </xsd:simpleType>
    </xsd:element>
    <xsd:element name="ABB_Coll_ApprovalDate" ma:index="20" nillable="true" ma:displayName="Approval Date" ma:format="DateOnly" ma:internalName="ABB_Coll_ApprovalDate" ma:readOnly="false">
      <xsd:simpleType>
        <xsd:restriction base="dms:DateTime"/>
      </xsd:simpleType>
    </xsd:element>
    <xsd:element name="ABB_Coll_ApprovedByPerson" ma:index="21" nillable="true" ma:displayName="Approved By Person" ma:internalName="ABB_Coll_ApprovedByPerson" ma:readOnly="false">
      <xsd:simpleType>
        <xsd:restriction base="dms:Text">
          <xsd:maxLength value="100"/>
        </xsd:restriction>
      </xsd:simpleType>
    </xsd:element>
    <xsd:element name="ABB_Coll_DocumentPartID" ma:index="22" nillable="true" ma:displayName="Document Part ID" ma:internalName="ABB_Coll_DocumentPartID" ma:readOnly="false">
      <xsd:simpleType>
        <xsd:restriction base="dms:Text">
          <xsd:maxLength value="32"/>
        </xsd:restriction>
      </xsd:simpleType>
    </xsd:element>
    <xsd:element name="ABB_Coll_OwningOrganization" ma:index="23" nillable="true" ma:displayName="Owning Organization" ma:internalName="ABB_Coll_OwningOrganization" ma:readOnly="false">
      <xsd:simpleType>
        <xsd:restriction base="dms:Text">
          <xsd:maxLength value="80"/>
        </xsd:restriction>
      </xsd:simpleType>
    </xsd:element>
    <xsd:element name="ABB_Coll_RetentionDate" ma:index="24" nillable="true" ma:displayName="Retention Date" ma:format="DateOnly" ma:internalName="ABB_Coll_RetentionDate" ma:readOnly="false">
      <xsd:simpleType>
        <xsd:restriction base="dms:DateTime"/>
      </xsd:simpleType>
    </xsd:element>
    <xsd:element name="ABB_Coll_RevisionText" ma:index="25" nillable="true" ma:displayName="Revision Text" ma:internalName="ABB_Coll_RevisionText" ma:readOnly="false">
      <xsd:simpleType>
        <xsd:restriction base="dms:Note">
          <xsd:maxLength value="255"/>
        </xsd:restriction>
      </xsd:simpleType>
    </xsd:element>
    <xsd:element name="ABB_Coll_TitleEnglish" ma:index="26" nillable="true" ma:displayName="Title English" ma:internalName="ABB_Coll_TitleEnglish" ma:readOnly="false">
      <xsd:simpleType>
        <xsd:restriction base="dms:Text"/>
      </xsd:simpleType>
    </xsd:element>
    <xsd:element name="BasedOnDocumentId" ma:index="27" nillable="true" ma:displayName="Based On Document Id" ma:default="Not Defined" ma:internalName="BasedOnDocumentId">
      <xsd:simpleType>
        <xsd:restriction base="dms:Text"/>
      </xsd:simpleType>
    </xsd:element>
    <xsd:element name="BasedOnLanguageCode" ma:index="28" nillable="true" ma:displayName="Based On Language Code" ma:default="EN" ma:internalName="BasedOnLanguageCode">
      <xsd:simpleType>
        <xsd:restriction base="dms:Text">
          <xsd:maxLength value="5"/>
        </xsd:restriction>
      </xsd:simpleType>
    </xsd:element>
    <xsd:element name="BasedOnRevisionId" ma:index="29" nillable="true" ma:displayName="Based On Document Revision Id" ma:default="Not Defined" ma:internalName="BasedOnRevisionId">
      <xsd:simpleType>
        <xsd:restriction base="dms:Text">
          <xsd:maxLength value="255"/>
        </xsd:restriction>
      </xsd:simpleType>
    </xsd:element>
    <xsd:element name="CombinedDocumentId" ma:index="30" nillable="true" ma:displayName="Combined Id" ma:internalName="CombinedDocumentId">
      <xsd:simpleType>
        <xsd:restriction base="dms:Text"/>
      </xsd:simpleType>
    </xsd:element>
    <xsd:element name="Notes1" ma:index="31" nillable="true" ma:displayName="Notes" ma:internalName="Notes1">
      <xsd:simpleType>
        <xsd:restriction base="dms:Note">
          <xsd:maxLength value="255"/>
        </xsd:restriction>
      </xsd:simpleType>
    </xsd:element>
    <xsd:element name="SupplementaryTitle" ma:index="32" nillable="true" ma:displayName="Supplementary Title" ma:default="Not Defined" ma:internalName="SupplementaryTitle">
      <xsd:simpleType>
        <xsd:restriction base="dms:Text"/>
      </xsd:simpleType>
    </xsd:element>
    <xsd:element name="BasedOnDocumentPartId" ma:index="33" nillable="true" ma:displayName="Based On Document Part Id" ma:internalName="BasedOnDocumentPartId">
      <xsd:simpleType>
        <xsd:restriction base="dms:Text">
          <xsd:maxLength value="32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9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sedOnDocumentId xmlns="71d29222-2c5f-45ad-9aa5-4c2d15fddbe9">Not Defined</BasedOnDocumentId>
    <Notes1 xmlns="71d29222-2c5f-45ad-9aa5-4c2d15fddbe9" xsi:nil="true"/>
    <TaxCatchAll xmlns="71d29222-2c5f-45ad-9aa5-4c2d15fddbe9" xsi:nil="true"/>
    <ABB_Coll_DocumentRevisionId xmlns="71d29222-2c5f-45ad-9aa5-4c2d15fddbe9" xsi:nil="true"/>
    <CombinedDocumentId xmlns="71d29222-2c5f-45ad-9aa5-4c2d15fddbe9" xsi:nil="true"/>
    <o8cb8facb2054f9d919ea0674048ef40 xmlns="71d29222-2c5f-45ad-9aa5-4c2d15fddbe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</TermName>
          <TermId xmlns="http://schemas.microsoft.com/office/infopath/2007/PartnerControls">645eeacf-9e24-46f0-b6e5-4c5343c3dda6</TermId>
        </TermInfo>
      </Terms>
    </o8cb8facb2054f9d919ea0674048ef40>
    <ABB_Coll_LifecycleStatus xmlns="71d29222-2c5f-45ad-9aa5-4c2d15fddbe9">Draft</ABB_Coll_LifecycleStatus>
    <ABB_Coll_RevisionText xmlns="71d29222-2c5f-45ad-9aa5-4c2d15fddbe9" xsi:nil="true"/>
    <BasedOnDocumentPartId xmlns="71d29222-2c5f-45ad-9aa5-4c2d15fddbe9" xsi:nil="true"/>
    <na4369807a744182aff6832bcef961df xmlns="71d29222-2c5f-45ad-9aa5-4c2d15fddbe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Presentation</TermName>
          <TermId xmlns="http://schemas.microsoft.com/office/infopath/2007/PartnerControls">879fe0ba-b71c-4824-bb6f-5e1cf3c4fd6d</TermId>
        </TermInfo>
      </Terms>
    </na4369807a744182aff6832bcef961df>
    <ABB_Coll_ApprovedByPerson xmlns="71d29222-2c5f-45ad-9aa5-4c2d15fddbe9" xsi:nil="true"/>
    <ABB_Coll_OwningOrganization xmlns="71d29222-2c5f-45ad-9aa5-4c2d15fddbe9" xsi:nil="true"/>
    <ABB_Coll_SecurityLevel xmlns="71d29222-2c5f-45ad-9aa5-4c2d15fddbe9">1 Blank / No selection</ABB_Coll_SecurityLevel>
    <BasedOnLanguageCode xmlns="71d29222-2c5f-45ad-9aa5-4c2d15fddbe9">EN</BasedOnLanguageCode>
    <ABB_Coll_DocumentPartID xmlns="71d29222-2c5f-45ad-9aa5-4c2d15fddbe9" xsi:nil="true"/>
    <ABB_Coll_DocumentId xmlns="71d29222-2c5f-45ad-9aa5-4c2d15fddbe9" xsi:nil="true"/>
    <ABB_Coll_RetentionDate xmlns="71d29222-2c5f-45ad-9aa5-4c2d15fddbe9" xsi:nil="true"/>
    <ABB_Coll_TitleEnglish xmlns="71d29222-2c5f-45ad-9aa5-4c2d15fddbe9" xsi:nil="true"/>
    <SupplementaryTitle xmlns="71d29222-2c5f-45ad-9aa5-4c2d15fddbe9">Not Defined</SupplementaryTitle>
    <ABB_Coll_PreparedByPerson xmlns="71d29222-2c5f-45ad-9aa5-4c2d15fddbe9" xsi:nil="true"/>
    <ABB_Coll_PreparedDate xmlns="71d29222-2c5f-45ad-9aa5-4c2d15fddbe9" xsi:nil="true"/>
    <ABB_Coll_ApprovalDate xmlns="71d29222-2c5f-45ad-9aa5-4c2d15fddbe9" xsi:nil="true"/>
    <BasedOnRevisionId xmlns="71d29222-2c5f-45ad-9aa5-4c2d15fddbe9">Not Defined</BasedOnRevisionId>
  </documentManagement>
</p:properties>
</file>

<file path=customXml/itemProps1.xml><?xml version="1.0" encoding="utf-8"?>
<ds:datastoreItem xmlns:ds="http://schemas.openxmlformats.org/officeDocument/2006/customXml" ds:itemID="{20F5C750-582F-46BB-A4BF-CBC0EFE7CA78}">
  <ds:schemaRefs/>
</ds:datastoreItem>
</file>

<file path=customXml/itemProps2.xml><?xml version="1.0" encoding="utf-8"?>
<ds:datastoreItem xmlns:ds="http://schemas.openxmlformats.org/officeDocument/2006/customXml" ds:itemID="{E296156F-3DB4-48ED-BF14-FAC9F0C4F5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65113A-9CF8-4F3C-A204-F97A907EC37F}">
  <ds:schemaRefs/>
</ds:datastoreItem>
</file>

<file path=customXml/itemProps4.xml><?xml version="1.0" encoding="utf-8"?>
<ds:datastoreItem xmlns:ds="http://schemas.openxmlformats.org/officeDocument/2006/customXml" ds:itemID="{66E1508F-A58E-4DD5-9EB8-AC4BDE314F53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D2280EEE-F7B5-4B82-8B3F-6C5291CE43BF}">
  <ds:schemaRefs/>
</ds:datastoreItem>
</file>

<file path=customXml/itemProps6.xml><?xml version="1.0" encoding="utf-8"?>
<ds:datastoreItem xmlns:ds="http://schemas.openxmlformats.org/officeDocument/2006/customXml" ds:itemID="{3701DADA-2F68-45DF-8F02-C8ED25A02974}">
  <ds:schemaRefs/>
</ds:datastoreItem>
</file>

<file path=customXml/itemProps7.xml><?xml version="1.0" encoding="utf-8"?>
<ds:datastoreItem xmlns:ds="http://schemas.openxmlformats.org/officeDocument/2006/customXml" ds:itemID="{88746BAB-2507-4F3A-B16E-ED38367EE530}">
  <ds:schemaRefs/>
</ds:datastoreItem>
</file>

<file path=customXml/itemProps8.xml><?xml version="1.0" encoding="utf-8"?>
<ds:datastoreItem xmlns:ds="http://schemas.openxmlformats.org/officeDocument/2006/customXml" ds:itemID="{189C1233-36FA-4952-984E-C0B4B99897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d29222-2c5f-45ad-9aa5-4c2d15fddb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9.xml><?xml version="1.0" encoding="utf-8"?>
<ds:datastoreItem xmlns:ds="http://schemas.openxmlformats.org/officeDocument/2006/customXml" ds:itemID="{20F01761-FF92-45AA-AFD3-07A4C4C43484}">
  <ds:schemaRefs>
    <ds:schemaRef ds:uri="http://schemas.openxmlformats.org/package/2006/metadata/core-properties"/>
    <ds:schemaRef ds:uri="http://schemas.microsoft.com/office/2006/documentManagement/types"/>
    <ds:schemaRef ds:uri="71d29222-2c5f-45ad-9aa5-4c2d15fddbe9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d792d246-d363-40e2-82bc-6f0655128b68}" enabled="1" method="Standard" siteId="{372ee9e0-9ce0-4033-a64a-c07073a91ec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ABB PPT Template Templafy 2021120</Template>
  <TotalTime>10067</TotalTime>
  <Words>80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ABBvoice</vt:lpstr>
      <vt:lpstr>ABBvoice Light</vt:lpstr>
      <vt:lpstr>ABBVoice-Bold</vt:lpstr>
      <vt:lpstr>ABBvoiceOffice</vt:lpstr>
      <vt:lpstr>ABBvoice-Regular</vt:lpstr>
      <vt:lpstr>Arial</vt:lpstr>
      <vt:lpstr>ABB Master</vt:lpstr>
      <vt:lpstr>Key facts</vt:lpstr>
    </vt:vector>
  </TitlesOfParts>
  <Company>ABB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 facts</dc:title>
  <dc:creator>ABB</dc:creator>
  <cp:lastModifiedBy>Emilia Sullstrom</cp:lastModifiedBy>
  <cp:revision>88</cp:revision>
  <dcterms:created xsi:type="dcterms:W3CDTF">2024-06-24T07:18:53Z</dcterms:created>
  <dcterms:modified xsi:type="dcterms:W3CDTF">2024-07-01T10:02:26Z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eDate">
    <vt:lpwstr>True</vt:lpwstr>
  </property>
  <property fmtid="{D5CDD505-2E9C-101B-9397-08002B2CF9AE}" pid="3" name="hideSlideNumber">
    <vt:lpwstr>True</vt:lpwstr>
  </property>
  <property fmtid="{D5CDD505-2E9C-101B-9397-08002B2CF9AE}" pid="4" name="hideCopyright">
    <vt:lpwstr>True</vt:lpwstr>
  </property>
  <property fmtid="{D5CDD505-2E9C-101B-9397-08002B2CF9AE}" pid="5" name="hideLogo">
    <vt:lpwstr>True</vt:lpwstr>
  </property>
  <property fmtid="{D5CDD505-2E9C-101B-9397-08002B2CF9AE}" pid="6" name="TemplafyTimeStamp">
    <vt:lpwstr>2023-05-19T12:37:20</vt:lpwstr>
  </property>
  <property fmtid="{D5CDD505-2E9C-101B-9397-08002B2CF9AE}" pid="7" name="TemplafyTenantId">
    <vt:lpwstr>abb</vt:lpwstr>
  </property>
  <property fmtid="{D5CDD505-2E9C-101B-9397-08002B2CF9AE}" pid="8" name="TemplafyTemplateId">
    <vt:lpwstr>638200966374366508</vt:lpwstr>
  </property>
  <property fmtid="{D5CDD505-2E9C-101B-9397-08002B2CF9AE}" pid="9" name="TemplafyUserProfileId">
    <vt:lpwstr>638186195999362550</vt:lpwstr>
  </property>
  <property fmtid="{D5CDD505-2E9C-101B-9397-08002B2CF9AE}" pid="10" name="TemplafyLanguageCode">
    <vt:lpwstr>en-US</vt:lpwstr>
  </property>
  <property fmtid="{D5CDD505-2E9C-101B-9397-08002B2CF9AE}" pid="11" name="BrandName">
    <vt:lpwstr>ABB</vt:lpwstr>
  </property>
  <property fmtid="{D5CDD505-2E9C-101B-9397-08002B2CF9AE}" pid="12" name="TemplafyFromBlank">
    <vt:bool>true</vt:bool>
  </property>
</Properties>
</file>